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2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sldSz cx="12192000" cy="6858000"/>
  <p:notesSz cx="6858000" cy="9144000"/>
  <p:embeddedFontLst>
    <p:embeddedFont>
      <p:font typeface="Calibri" panose="020F0502020204030204" pitchFamily="34" charset="0"/>
      <p:regular r:id="rId28"/>
      <p:bold r:id="rId29"/>
      <p:italic r:id="rId30"/>
      <p:boldItalic r:id="rId31"/>
    </p:embeddedFont>
    <p:embeddedFont>
      <p:font typeface="Roboto" panose="02000000000000000000" pitchFamily="2" charset="0"/>
      <p:regular r:id="rId32"/>
      <p:bold r:id="rId33"/>
      <p:italic r:id="rId34"/>
      <p:boldItalic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6" roundtripDataSignature="AMtx7mgJU8euA5EAK8067tIIjOeRFBovN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snapToGrid="0" snapToObjects="1">
      <p:cViewPr varScale="1">
        <p:scale>
          <a:sx n="124" d="100"/>
          <a:sy n="124" d="100"/>
        </p:scale>
        <p:origin x="640"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customschemas.google.com/relationships/presentationmetadata" Target="meta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  </a:t>
            </a:r>
            <a:endParaRPr/>
          </a:p>
        </p:txBody>
      </p:sp>
      <p:sp>
        <p:nvSpPr>
          <p:cNvPr id="108" name="Google Shape;10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d1d54bcec0_0_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 name="Google Shape;172;gd1d54bcec0_0_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b="1"/>
              <a:t>Leader:</a:t>
            </a:r>
            <a:r>
              <a:rPr lang="en-US"/>
              <a:t> I invite you, now, to check that you are in a comfortable position, loosening and softening your body, as needed. </a:t>
            </a:r>
            <a:endParaRPr/>
          </a:p>
          <a:p>
            <a:pPr marL="0" lvl="0" indent="0" algn="l" rtl="0">
              <a:lnSpc>
                <a:spcPct val="115000"/>
              </a:lnSpc>
              <a:spcBef>
                <a:spcPts val="0"/>
              </a:spcBef>
              <a:spcAft>
                <a:spcPts val="0"/>
              </a:spcAft>
              <a:buClr>
                <a:schemeClr val="dk1"/>
              </a:buClr>
              <a:buSzPts val="1100"/>
              <a:buFont typeface="Arial"/>
              <a:buNone/>
            </a:pPr>
            <a:r>
              <a:rPr lang="en-US"/>
              <a:t>Zoom group - invite group to turn off cameras, if they wish</a:t>
            </a:r>
            <a:endParaRPr/>
          </a:p>
          <a:p>
            <a:pPr marL="0" lvl="0" indent="0" algn="l" rtl="0">
              <a:lnSpc>
                <a:spcPct val="115000"/>
              </a:lnSpc>
              <a:spcBef>
                <a:spcPts val="1200"/>
              </a:spcBef>
              <a:spcAft>
                <a:spcPts val="0"/>
              </a:spcAft>
              <a:buClr>
                <a:schemeClr val="dk1"/>
              </a:buClr>
              <a:buSzPts val="1100"/>
              <a:buFont typeface="Arial"/>
              <a:buNone/>
            </a:pPr>
            <a:r>
              <a:rPr lang="en-US"/>
              <a:t>I invite you, now, to check that you are in a comfortable position, loosening and softening your body, as needed. You may close your eyes or soften your gaze, whichever feels more comfortable for you…Beginning to settle yourself [by noticing and putting aside any concerns, unfinished plans, or tensions from this day]...as  we take the turn inward, putting ourselves in the presence of God… You may take a few long deep, cleansing breaths, tuning in to the movement of your breath collecting your attention…Breathing in the breath of Spirit, breathing out compassion and care…Breathing in the breath of the Spirit, breathing out welcome and generosity. When you notice thoughts or emotions arising, simply take note and then return your attention, very gently, to your breathing…there is no need to push thoughts or feelings away. Instead, maintain a posture of welcome to your own interior movements. </a:t>
            </a:r>
            <a:endParaRPr/>
          </a:p>
          <a:p>
            <a:pPr marL="0" lvl="0" indent="0" algn="l" rtl="0">
              <a:lnSpc>
                <a:spcPct val="115000"/>
              </a:lnSpc>
              <a:spcBef>
                <a:spcPts val="1200"/>
              </a:spcBef>
              <a:spcAft>
                <a:spcPts val="0"/>
              </a:spcAft>
              <a:buClr>
                <a:schemeClr val="dk1"/>
              </a:buClr>
              <a:buSzPts val="1100"/>
              <a:buFont typeface="Arial"/>
              <a:buNone/>
            </a:pPr>
            <a:r>
              <a:rPr lang="en-US"/>
              <a:t>Continue attending to the breath as you join, in the silence of your heart, in these prayers for the healing of the world:</a:t>
            </a:r>
            <a:endParaRPr/>
          </a:p>
          <a:p>
            <a:pPr marL="0" lvl="0" indent="0" algn="l" rtl="0">
              <a:lnSpc>
                <a:spcPct val="115000"/>
              </a:lnSpc>
              <a:spcBef>
                <a:spcPts val="1200"/>
              </a:spcBef>
              <a:spcAft>
                <a:spcPts val="0"/>
              </a:spcAft>
              <a:buClr>
                <a:schemeClr val="dk1"/>
              </a:buClr>
              <a:buSzPts val="1100"/>
              <a:buFont typeface="Arial"/>
              <a:buNone/>
            </a:pPr>
            <a:r>
              <a:rPr lang="en-US" i="1"/>
              <a:t>May we be in loving service to all.</a:t>
            </a:r>
            <a:endParaRPr/>
          </a:p>
          <a:p>
            <a:pPr marL="0" lvl="0" indent="0" algn="l" rtl="0">
              <a:lnSpc>
                <a:spcPct val="115000"/>
              </a:lnSpc>
              <a:spcBef>
                <a:spcPts val="0"/>
              </a:spcBef>
              <a:spcAft>
                <a:spcPts val="0"/>
              </a:spcAft>
              <a:buClr>
                <a:schemeClr val="dk1"/>
              </a:buClr>
              <a:buSzPts val="1100"/>
              <a:buFont typeface="Arial"/>
              <a:buNone/>
            </a:pPr>
            <a:r>
              <a:rPr lang="en-US" i="1"/>
              <a:t>May we be tenacious in humility and deeper understanding.</a:t>
            </a:r>
            <a:endParaRPr/>
          </a:p>
          <a:p>
            <a:pPr marL="0" lvl="0" indent="0" algn="l" rtl="0">
              <a:lnSpc>
                <a:spcPct val="115000"/>
              </a:lnSpc>
              <a:spcBef>
                <a:spcPts val="0"/>
              </a:spcBef>
              <a:spcAft>
                <a:spcPts val="0"/>
              </a:spcAft>
              <a:buClr>
                <a:schemeClr val="dk1"/>
              </a:buClr>
              <a:buSzPts val="1100"/>
              <a:buFont typeface="Arial"/>
              <a:buNone/>
            </a:pPr>
            <a:r>
              <a:rPr lang="en-US" i="1"/>
              <a:t>May we promote the dignity of every human being.</a:t>
            </a:r>
            <a:endParaRPr/>
          </a:p>
          <a:p>
            <a:pPr marL="0" lvl="0" indent="0" algn="l" rtl="0">
              <a:lnSpc>
                <a:spcPct val="115000"/>
              </a:lnSpc>
              <a:spcBef>
                <a:spcPts val="0"/>
              </a:spcBef>
              <a:spcAft>
                <a:spcPts val="0"/>
              </a:spcAft>
              <a:buClr>
                <a:schemeClr val="dk1"/>
              </a:buClr>
              <a:buSzPts val="1100"/>
              <a:buFont typeface="Arial"/>
              <a:buNone/>
            </a:pPr>
            <a:r>
              <a:rPr lang="en-US" i="1"/>
              <a:t>May we understand ourselves to be part of the natural world.</a:t>
            </a:r>
            <a:endParaRPr/>
          </a:p>
          <a:p>
            <a:pPr marL="0" lvl="0" indent="0" algn="l" rtl="0">
              <a:lnSpc>
                <a:spcPct val="115000"/>
              </a:lnSpc>
              <a:spcBef>
                <a:spcPts val="0"/>
              </a:spcBef>
              <a:spcAft>
                <a:spcPts val="0"/>
              </a:spcAft>
              <a:buClr>
                <a:schemeClr val="dk1"/>
              </a:buClr>
              <a:buSzPts val="1100"/>
              <a:buFont typeface="Arial"/>
              <a:buNone/>
            </a:pPr>
            <a:r>
              <a:rPr lang="en-US" i="1"/>
              <a:t>May all children be encouraged to grow and flourish.</a:t>
            </a:r>
            <a:endParaRPr/>
          </a:p>
          <a:p>
            <a:pPr marL="0" lvl="0" indent="0" algn="l" rtl="0">
              <a:lnSpc>
                <a:spcPct val="115000"/>
              </a:lnSpc>
              <a:spcBef>
                <a:spcPts val="0"/>
              </a:spcBef>
              <a:spcAft>
                <a:spcPts val="0"/>
              </a:spcAft>
              <a:buClr>
                <a:schemeClr val="dk1"/>
              </a:buClr>
              <a:buSzPts val="1100"/>
              <a:buFont typeface="Arial"/>
              <a:buNone/>
            </a:pPr>
            <a:r>
              <a:rPr lang="en-US" i="1"/>
              <a:t>May all women be encouraged to grow and flourish.</a:t>
            </a:r>
            <a:endParaRPr/>
          </a:p>
          <a:p>
            <a:pPr marL="0" lvl="0" indent="0" algn="l" rtl="0">
              <a:lnSpc>
                <a:spcPct val="115000"/>
              </a:lnSpc>
              <a:spcBef>
                <a:spcPts val="0"/>
              </a:spcBef>
              <a:spcAft>
                <a:spcPts val="0"/>
              </a:spcAft>
              <a:buClr>
                <a:schemeClr val="dk1"/>
              </a:buClr>
              <a:buSzPts val="1100"/>
              <a:buFont typeface="Arial"/>
              <a:buNone/>
            </a:pPr>
            <a:r>
              <a:rPr lang="en-US" i="1"/>
              <a:t>May we reverence God in all of God’s creation.</a:t>
            </a:r>
            <a:endParaRPr/>
          </a:p>
          <a:p>
            <a:pPr marL="0" lvl="0" indent="0" algn="l" rtl="0">
              <a:lnSpc>
                <a:spcPct val="115000"/>
              </a:lnSpc>
              <a:spcBef>
                <a:spcPts val="0"/>
              </a:spcBef>
              <a:spcAft>
                <a:spcPts val="0"/>
              </a:spcAft>
              <a:buClr>
                <a:schemeClr val="dk1"/>
              </a:buClr>
              <a:buSzPts val="1100"/>
              <a:buFont typeface="Arial"/>
              <a:buNone/>
            </a:pPr>
            <a:r>
              <a:rPr lang="en-US" i="1"/>
              <a:t>May all people find relief from struggle and pain.</a:t>
            </a:r>
            <a:endParaRPr/>
          </a:p>
          <a:p>
            <a:pPr marL="0" lvl="0" indent="0" algn="l" rtl="0">
              <a:lnSpc>
                <a:spcPct val="115000"/>
              </a:lnSpc>
              <a:spcBef>
                <a:spcPts val="0"/>
              </a:spcBef>
              <a:spcAft>
                <a:spcPts val="0"/>
              </a:spcAft>
              <a:buClr>
                <a:schemeClr val="dk1"/>
              </a:buClr>
              <a:buSzPts val="1100"/>
              <a:buFont typeface="Arial"/>
              <a:buNone/>
            </a:pPr>
            <a:r>
              <a:rPr lang="en-US" i="1"/>
              <a:t>May our compassion and hope radiate to all forms of life.</a:t>
            </a:r>
            <a:endParaRPr/>
          </a:p>
          <a:p>
            <a:pPr marL="0" lvl="0" indent="0" algn="l" rtl="0">
              <a:lnSpc>
                <a:spcPct val="115000"/>
              </a:lnSpc>
              <a:spcBef>
                <a:spcPts val="0"/>
              </a:spcBef>
              <a:spcAft>
                <a:spcPts val="0"/>
              </a:spcAft>
              <a:buClr>
                <a:schemeClr val="dk1"/>
              </a:buClr>
              <a:buSzPts val="1100"/>
              <a:buFont typeface="Arial"/>
              <a:buNone/>
            </a:pPr>
            <a:r>
              <a:rPr lang="en-US" i="1"/>
              <a:t>And may our faithful witness be for the healing of the world.</a:t>
            </a:r>
            <a:r>
              <a:rPr lang="en-US"/>
              <a:t>  </a:t>
            </a:r>
            <a:endParaRPr/>
          </a:p>
          <a:p>
            <a:pPr marL="0" lvl="0" indent="0" algn="l" rtl="0">
              <a:lnSpc>
                <a:spcPct val="115000"/>
              </a:lnSpc>
              <a:spcBef>
                <a:spcPts val="0"/>
              </a:spcBef>
              <a:spcAft>
                <a:spcPts val="0"/>
              </a:spcAft>
              <a:buClr>
                <a:schemeClr val="dk1"/>
              </a:buClr>
              <a:buSzPts val="1100"/>
              <a:buFont typeface="Arial"/>
              <a:buNone/>
            </a:pPr>
            <a:r>
              <a:rPr lang="en-US"/>
              <a:t>Continue breathing, imagining that with each exhale, you are widening your circle of concern, to include the whole world, from those closest to you to those furthest away. </a:t>
            </a:r>
            <a:endParaRPr/>
          </a:p>
          <a:p>
            <a:pPr marL="0" lvl="0" indent="0" algn="l" rtl="0">
              <a:lnSpc>
                <a:spcPct val="115000"/>
              </a:lnSpc>
              <a:spcBef>
                <a:spcPts val="0"/>
              </a:spcBef>
              <a:spcAft>
                <a:spcPts val="0"/>
              </a:spcAft>
              <a:buClr>
                <a:schemeClr val="dk1"/>
              </a:buClr>
              <a:buSzPts val="1100"/>
              <a:buFont typeface="Arial"/>
              <a:buNone/>
            </a:pPr>
            <a:endParaRPr/>
          </a:p>
          <a:p>
            <a:pPr marL="0" lvl="0" indent="0" algn="l" rtl="0">
              <a:lnSpc>
                <a:spcPct val="115000"/>
              </a:lnSpc>
              <a:spcBef>
                <a:spcPts val="0"/>
              </a:spcBef>
              <a:spcAft>
                <a:spcPts val="0"/>
              </a:spcAft>
              <a:buSzPts val="1100"/>
              <a:buNone/>
            </a:pPr>
            <a:r>
              <a:rPr lang="en-US"/>
              <a:t>When you are ready, set an intention for how you would participate in today’s session…and slowly return your awareness to this community gathered.</a:t>
            </a:r>
            <a:endParaRPr i="1">
              <a:solidFill>
                <a:srgbClr val="38761D"/>
              </a:solidFill>
            </a:endParaRPr>
          </a:p>
        </p:txBody>
      </p:sp>
      <p:sp>
        <p:nvSpPr>
          <p:cNvPr id="173" name="Google Shape;173;gd1d54bcec0_0_2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a:solidFill>
                  <a:srgbClr val="595959"/>
                </a:solidFill>
                <a:latin typeface="Roboto"/>
                <a:ea typeface="Roboto"/>
                <a:cs typeface="Roboto"/>
                <a:sym typeface="Roboto"/>
              </a:rPr>
              <a:t>This session we are exploring how Episcopal Relief &amp; Developments work with local Church and ecumenical partners is designed to help communities prepare for disasters and recover as quickly as possible. We focus on two key areas to address issues related to disaster and resilience.</a:t>
            </a:r>
            <a:endParaRPr/>
          </a:p>
        </p:txBody>
      </p:sp>
      <p:sp>
        <p:nvSpPr>
          <p:cNvPr id="180" name="Google Shape;18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1215d866e6b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 name="Google Shape;186;g1215d866e6b_0_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r>
              <a:rPr lang="en-US" b="1"/>
              <a:t>Leader:</a:t>
            </a:r>
            <a:r>
              <a:rPr lang="en-US"/>
              <a:t> Read aloud.</a:t>
            </a:r>
            <a:endParaRPr/>
          </a:p>
        </p:txBody>
      </p:sp>
      <p:sp>
        <p:nvSpPr>
          <p:cNvPr id="187" name="Google Shape;187;g1215d866e6b_0_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11206230b77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 name="Google Shape;194;g11206230b77_0_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b="1">
                <a:latin typeface="Roboto"/>
                <a:ea typeface="Roboto"/>
                <a:cs typeface="Roboto"/>
                <a:sym typeface="Roboto"/>
              </a:rPr>
              <a:t>Leader:</a:t>
            </a:r>
            <a:r>
              <a:rPr lang="en-US">
                <a:latin typeface="Roboto"/>
                <a:ea typeface="Roboto"/>
                <a:cs typeface="Roboto"/>
                <a:sym typeface="Roboto"/>
              </a:rPr>
              <a:t> Read or invite someone to read the description, here. </a:t>
            </a:r>
            <a:endParaRPr/>
          </a:p>
        </p:txBody>
      </p:sp>
      <p:sp>
        <p:nvSpPr>
          <p:cNvPr id="195" name="Google Shape;195;g11206230b77_0_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12a4aabf6ba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 name="Google Shape;202;g12a4aabf6ba_0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b="1">
                <a:latin typeface="Roboto"/>
                <a:ea typeface="Roboto"/>
                <a:cs typeface="Roboto"/>
                <a:sym typeface="Roboto"/>
              </a:rPr>
              <a:t>Leader:</a:t>
            </a:r>
            <a:r>
              <a:rPr lang="en-US">
                <a:latin typeface="Roboto"/>
                <a:ea typeface="Roboto"/>
                <a:cs typeface="Roboto"/>
                <a:sym typeface="Roboto"/>
              </a:rPr>
              <a:t> Read or invite someone to read the description, here. </a:t>
            </a:r>
            <a:endParaRPr/>
          </a:p>
        </p:txBody>
      </p:sp>
      <p:sp>
        <p:nvSpPr>
          <p:cNvPr id="203" name="Google Shape;203;g12a4aabf6ba_0_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11206230b77_0_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 name="Google Shape;210;g11206230b77_0_3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b="1">
                <a:latin typeface="Roboto"/>
                <a:ea typeface="Roboto"/>
                <a:cs typeface="Roboto"/>
                <a:sym typeface="Roboto"/>
              </a:rPr>
              <a:t>Leader:</a:t>
            </a:r>
            <a:r>
              <a:rPr lang="en-US">
                <a:latin typeface="Roboto"/>
                <a:ea typeface="Roboto"/>
                <a:cs typeface="Roboto"/>
                <a:sym typeface="Roboto"/>
              </a:rPr>
              <a:t> Read or invite someone to read the description, here. </a:t>
            </a:r>
            <a:endParaRPr/>
          </a:p>
        </p:txBody>
      </p:sp>
      <p:sp>
        <p:nvSpPr>
          <p:cNvPr id="211" name="Google Shape;211;g11206230b77_0_3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12a4aabf6ba_0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 name="Google Shape;218;g12a4aabf6ba_0_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b="1">
                <a:latin typeface="Roboto"/>
                <a:ea typeface="Roboto"/>
                <a:cs typeface="Roboto"/>
                <a:sym typeface="Roboto"/>
              </a:rPr>
              <a:t>Leader:</a:t>
            </a:r>
            <a:r>
              <a:rPr lang="en-US">
                <a:latin typeface="Roboto"/>
                <a:ea typeface="Roboto"/>
                <a:cs typeface="Roboto"/>
                <a:sym typeface="Roboto"/>
              </a:rPr>
              <a:t> Read or invite someone to read the description, here. </a:t>
            </a:r>
            <a:endParaRPr/>
          </a:p>
        </p:txBody>
      </p:sp>
      <p:sp>
        <p:nvSpPr>
          <p:cNvPr id="219" name="Google Shape;219;g12a4aabf6ba_0_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1114945cd08_1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 name="Google Shape;226;g1114945cd08_1_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b="1">
                <a:latin typeface="Roboto"/>
                <a:ea typeface="Roboto"/>
                <a:cs typeface="Roboto"/>
                <a:sym typeface="Roboto"/>
              </a:rPr>
              <a:t>Leader:</a:t>
            </a:r>
            <a:r>
              <a:rPr lang="en-US">
                <a:latin typeface="Roboto"/>
                <a:ea typeface="Roboto"/>
                <a:cs typeface="Roboto"/>
                <a:sym typeface="Roboto"/>
              </a:rPr>
              <a:t> Let’s take a look at how these priorities play out on the ground and in community.</a:t>
            </a:r>
            <a:endParaRPr/>
          </a:p>
          <a:p>
            <a:pPr marL="0" lvl="0" indent="0" algn="l" rtl="0">
              <a:lnSpc>
                <a:spcPct val="115000"/>
              </a:lnSpc>
              <a:spcBef>
                <a:spcPts val="0"/>
              </a:spcBef>
              <a:spcAft>
                <a:spcPts val="0"/>
              </a:spcAft>
              <a:buClr>
                <a:schemeClr val="dk1"/>
              </a:buClr>
              <a:buSzPts val="1100"/>
              <a:buFont typeface="Arial"/>
              <a:buNone/>
            </a:pPr>
            <a:r>
              <a:rPr lang="en-US">
                <a:latin typeface="Roboto"/>
                <a:ea typeface="Roboto"/>
                <a:cs typeface="Roboto"/>
                <a:sym typeface="Roboto"/>
              </a:rPr>
              <a:t>Note to leader: Video is 5:10 minutes.</a:t>
            </a:r>
            <a:endParaRPr/>
          </a:p>
          <a:p>
            <a:pPr marL="0" lvl="0" indent="0" algn="l" rtl="0">
              <a:lnSpc>
                <a:spcPct val="100000"/>
              </a:lnSpc>
              <a:spcBef>
                <a:spcPts val="0"/>
              </a:spcBef>
              <a:spcAft>
                <a:spcPts val="0"/>
              </a:spcAft>
              <a:buSzPts val="1400"/>
              <a:buNone/>
            </a:pPr>
            <a:endParaRPr/>
          </a:p>
        </p:txBody>
      </p:sp>
      <p:sp>
        <p:nvSpPr>
          <p:cNvPr id="227" name="Google Shape;227;g1114945cd08_1_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1114945cd08_1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g1114945cd08_1_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r>
              <a:rPr lang="en-US" b="1">
                <a:highlight>
                  <a:schemeClr val="lt1"/>
                </a:highlight>
                <a:latin typeface="Roboto"/>
                <a:ea typeface="Roboto"/>
                <a:cs typeface="Roboto"/>
                <a:sym typeface="Roboto"/>
              </a:rPr>
              <a:t>In order to ensure that everyone who wants to share has the opportunity to speak, we will proceed in the following way:</a:t>
            </a:r>
            <a:endParaRPr/>
          </a:p>
          <a:p>
            <a:pPr marL="457200" lvl="0" indent="-317500" algn="l" rtl="0">
              <a:lnSpc>
                <a:spcPct val="115000"/>
              </a:lnSpc>
              <a:spcBef>
                <a:spcPts val="1200"/>
              </a:spcBef>
              <a:spcAft>
                <a:spcPts val="0"/>
              </a:spcAft>
              <a:buSzPts val="1400"/>
              <a:buFont typeface="Roboto"/>
              <a:buAutoNum type="arabicPeriod"/>
            </a:pPr>
            <a:r>
              <a:rPr lang="en-US" u="sng">
                <a:highlight>
                  <a:schemeClr val="lt1"/>
                </a:highlight>
                <a:latin typeface="Roboto"/>
                <a:ea typeface="Roboto"/>
                <a:cs typeface="Roboto"/>
                <a:sym typeface="Roboto"/>
              </a:rPr>
              <a:t>The leader or a designated person will share first.</a:t>
            </a:r>
            <a:r>
              <a:rPr lang="en-US">
                <a:highlight>
                  <a:schemeClr val="lt1"/>
                </a:highlight>
                <a:latin typeface="Roboto"/>
                <a:ea typeface="Roboto"/>
                <a:cs typeface="Roboto"/>
                <a:sym typeface="Roboto"/>
              </a:rPr>
              <a:t> After that person has spoken, he or she then invites another to share. After the next person has spoken, that person is given the privilege to invite another to share.</a:t>
            </a:r>
            <a:endParaRPr/>
          </a:p>
          <a:p>
            <a:pPr marL="457200" lvl="0" indent="-317500" algn="l" rtl="0">
              <a:lnSpc>
                <a:spcPct val="115000"/>
              </a:lnSpc>
              <a:spcBef>
                <a:spcPts val="0"/>
              </a:spcBef>
              <a:spcAft>
                <a:spcPts val="0"/>
              </a:spcAft>
              <a:buSzPts val="1400"/>
              <a:buFont typeface="Roboto"/>
              <a:buAutoNum type="arabicPeriod"/>
            </a:pPr>
            <a:r>
              <a:rPr lang="en-US">
                <a:highlight>
                  <a:schemeClr val="lt1"/>
                </a:highlight>
                <a:latin typeface="Roboto"/>
                <a:ea typeface="Roboto"/>
                <a:cs typeface="Roboto"/>
                <a:sym typeface="Roboto"/>
              </a:rPr>
              <a:t>If you are not ready to share yet, say “I pass for now” and we will invite you to share later on. If you don’t want to say anything at all, simply say “pass” and proceed to invite another to share. We will do this until everyone has been invited.</a:t>
            </a:r>
            <a:endParaRPr/>
          </a:p>
          <a:p>
            <a:pPr marL="0" lvl="0" indent="0" algn="l" rtl="0">
              <a:lnSpc>
                <a:spcPct val="115000"/>
              </a:lnSpc>
              <a:spcBef>
                <a:spcPts val="1200"/>
              </a:spcBef>
              <a:spcAft>
                <a:spcPts val="0"/>
              </a:spcAft>
              <a:buClr>
                <a:schemeClr val="dk1"/>
              </a:buClr>
              <a:buSzPts val="1100"/>
              <a:buFont typeface="Arial"/>
              <a:buNone/>
            </a:pPr>
            <a:r>
              <a:rPr lang="en-US" i="1">
                <a:highlight>
                  <a:schemeClr val="lt1"/>
                </a:highlight>
                <a:latin typeface="Roboto"/>
                <a:ea typeface="Roboto"/>
                <a:cs typeface="Roboto"/>
                <a:sym typeface="Roboto"/>
              </a:rPr>
              <a:t>The </a:t>
            </a:r>
            <a:r>
              <a:rPr lang="en-US" b="1" i="1">
                <a:highlight>
                  <a:schemeClr val="lt1"/>
                </a:highlight>
                <a:latin typeface="Roboto"/>
                <a:ea typeface="Roboto"/>
                <a:cs typeface="Roboto"/>
                <a:sym typeface="Roboto"/>
              </a:rPr>
              <a:t>Mutual Invitation</a:t>
            </a:r>
            <a:r>
              <a:rPr lang="en-US" i="1">
                <a:highlight>
                  <a:schemeClr val="lt1"/>
                </a:highlight>
                <a:latin typeface="Roboto"/>
                <a:ea typeface="Roboto"/>
                <a:cs typeface="Roboto"/>
                <a:sym typeface="Roboto"/>
              </a:rPr>
              <a:t> process is used in order to insure that everyone who wants to share has the opportunity to speak when the catalyst gives the instruction to do so. As group members become more accustomed to using this tool, they make connections with everyone in the session, because they invite each speaker by name.</a:t>
            </a:r>
            <a:endParaRPr/>
          </a:p>
          <a:p>
            <a:pPr marL="0" lvl="0" indent="0" algn="l" rtl="0">
              <a:lnSpc>
                <a:spcPct val="115000"/>
              </a:lnSpc>
              <a:spcBef>
                <a:spcPts val="1200"/>
              </a:spcBef>
              <a:spcAft>
                <a:spcPts val="0"/>
              </a:spcAft>
              <a:buSzPts val="1100"/>
              <a:buNone/>
            </a:pPr>
            <a:r>
              <a:rPr lang="en-US" i="1">
                <a:highlight>
                  <a:schemeClr val="lt1"/>
                </a:highlight>
                <a:latin typeface="Roboto"/>
                <a:ea typeface="Roboto"/>
                <a:cs typeface="Roboto"/>
                <a:sym typeface="Roboto"/>
              </a:rPr>
              <a:t>When Mutual Invitation is used, it encourages deep and holy listening to one another, because there is no conversation until everyone has spoken once.</a:t>
            </a:r>
            <a:endParaRPr b="1">
              <a:solidFill>
                <a:srgbClr val="38761D"/>
              </a:solidFill>
              <a:highlight>
                <a:schemeClr val="lt1"/>
              </a:highlight>
            </a:endParaRPr>
          </a:p>
        </p:txBody>
      </p:sp>
      <p:sp>
        <p:nvSpPr>
          <p:cNvPr id="235" name="Google Shape;235;g1114945cd08_1_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1114945cd08_1_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g1114945cd08_1_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b="1"/>
              <a:t>Leader:</a:t>
            </a:r>
            <a:r>
              <a:rPr lang="en-US"/>
              <a:t> Offer your response first and then select the next participant to share (i.e., mutual invitation.)</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SzPts val="1400"/>
              <a:buNone/>
            </a:pPr>
            <a:endParaRPr/>
          </a:p>
        </p:txBody>
      </p:sp>
      <p:sp>
        <p:nvSpPr>
          <p:cNvPr id="243" name="Google Shape;243;g1114945cd08_1_2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d1d54bcec0_0_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b="1">
                <a:latin typeface="Roboto"/>
                <a:ea typeface="Roboto"/>
                <a:cs typeface="Roboto"/>
                <a:sym typeface="Roboto"/>
              </a:rPr>
              <a:t>Leader:</a:t>
            </a:r>
            <a:r>
              <a:rPr lang="en-US">
                <a:latin typeface="Roboto"/>
                <a:ea typeface="Roboto"/>
                <a:cs typeface="Roboto"/>
                <a:sym typeface="Roboto"/>
              </a:rPr>
              <a:t> Read or paraphrase introduction and invite participants to join in the prayer.</a:t>
            </a:r>
            <a:endParaRPr/>
          </a:p>
          <a:p>
            <a:pPr marL="0" lvl="0" indent="0" algn="l" rtl="0">
              <a:lnSpc>
                <a:spcPct val="100000"/>
              </a:lnSpc>
              <a:spcBef>
                <a:spcPts val="0"/>
              </a:spcBef>
              <a:spcAft>
                <a:spcPts val="0"/>
              </a:spcAft>
              <a:buSzPts val="1400"/>
              <a:buNone/>
            </a:pPr>
            <a:endParaRPr/>
          </a:p>
        </p:txBody>
      </p:sp>
      <p:sp>
        <p:nvSpPr>
          <p:cNvPr id="115" name="Google Shape;115;gd1d54bcec0_0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1215d866e6b_0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0" name="Google Shape;250;g1215d866e6b_0_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a:t>Leader:</a:t>
            </a:r>
            <a:r>
              <a:rPr lang="en-US"/>
              <a:t> Offer your response first and then select the next participant to share (i.e., mutual invitation.)</a:t>
            </a:r>
            <a:endParaRPr/>
          </a:p>
        </p:txBody>
      </p:sp>
      <p:sp>
        <p:nvSpPr>
          <p:cNvPr id="251" name="Google Shape;251;g1215d866e6b_0_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b="1">
                <a:latin typeface="Roboto"/>
                <a:ea typeface="Roboto"/>
                <a:cs typeface="Roboto"/>
                <a:sym typeface="Roboto"/>
              </a:rPr>
              <a:t>Leader:</a:t>
            </a:r>
            <a:r>
              <a:rPr lang="en-US">
                <a:latin typeface="Roboto"/>
                <a:ea typeface="Roboto"/>
                <a:cs typeface="Roboto"/>
                <a:sym typeface="Roboto"/>
              </a:rPr>
              <a:t> Invite the group to brainstorm ideas for ongoing learning and action (popcorn style.)</a:t>
            </a:r>
            <a:endParaRPr/>
          </a:p>
          <a:p>
            <a:pPr marL="0" lvl="0" indent="0" algn="l" rtl="0">
              <a:lnSpc>
                <a:spcPct val="100000"/>
              </a:lnSpc>
              <a:spcBef>
                <a:spcPts val="0"/>
              </a:spcBef>
              <a:spcAft>
                <a:spcPts val="0"/>
              </a:spcAft>
              <a:buSzPts val="1400"/>
              <a:buNone/>
            </a:pPr>
            <a:endParaRPr/>
          </a:p>
        </p:txBody>
      </p:sp>
      <p:sp>
        <p:nvSpPr>
          <p:cNvPr id="258" name="Google Shape;25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b="1">
                <a:latin typeface="Roboto"/>
                <a:ea typeface="Roboto"/>
                <a:cs typeface="Roboto"/>
                <a:sym typeface="Roboto"/>
              </a:rPr>
              <a:t>Leader:</a:t>
            </a:r>
            <a:r>
              <a:rPr lang="en-US">
                <a:latin typeface="Roboto"/>
                <a:ea typeface="Roboto"/>
                <a:cs typeface="Roboto"/>
                <a:sym typeface="Roboto"/>
              </a:rPr>
              <a:t> Remind group of their commitment to ongoing prayer (Rule of Life.)</a:t>
            </a:r>
            <a:endParaRPr/>
          </a:p>
          <a:p>
            <a:pPr marL="0" lvl="0" indent="0" algn="l" rtl="0">
              <a:lnSpc>
                <a:spcPct val="100000"/>
              </a:lnSpc>
              <a:spcBef>
                <a:spcPts val="0"/>
              </a:spcBef>
              <a:spcAft>
                <a:spcPts val="0"/>
              </a:spcAft>
              <a:buSzPts val="1400"/>
              <a:buNone/>
            </a:pPr>
            <a:endParaRPr/>
          </a:p>
        </p:txBody>
      </p:sp>
      <p:sp>
        <p:nvSpPr>
          <p:cNvPr id="265" name="Google Shape;26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1114945cd08_1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1" name="Google Shape;271;g1114945cd08_1_3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b="1">
                <a:latin typeface="Roboto"/>
                <a:ea typeface="Roboto"/>
                <a:cs typeface="Roboto"/>
                <a:sym typeface="Roboto"/>
              </a:rPr>
              <a:t>Leader: </a:t>
            </a:r>
            <a:r>
              <a:rPr lang="en-US">
                <a:latin typeface="Roboto"/>
                <a:ea typeface="Roboto"/>
                <a:cs typeface="Roboto"/>
                <a:sym typeface="Roboto"/>
              </a:rPr>
              <a:t>Invite participants to pray together.</a:t>
            </a:r>
            <a:endParaRPr/>
          </a:p>
          <a:p>
            <a:pPr marL="0" lvl="0" indent="0" algn="l" rtl="0">
              <a:lnSpc>
                <a:spcPct val="100000"/>
              </a:lnSpc>
              <a:spcBef>
                <a:spcPts val="0"/>
              </a:spcBef>
              <a:spcAft>
                <a:spcPts val="0"/>
              </a:spcAft>
              <a:buSzPts val="1400"/>
              <a:buNone/>
            </a:pPr>
            <a:endParaRPr/>
          </a:p>
        </p:txBody>
      </p:sp>
      <p:sp>
        <p:nvSpPr>
          <p:cNvPr id="272" name="Google Shape;272;g1114945cd08_1_3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Calibri"/>
              <a:buNone/>
            </a:pPr>
            <a:r>
              <a:rPr lang="en-US" b="1">
                <a:latin typeface="Roboto"/>
                <a:ea typeface="Roboto"/>
                <a:cs typeface="Roboto"/>
                <a:sym typeface="Roboto"/>
              </a:rPr>
              <a:t>Leader:</a:t>
            </a:r>
            <a:r>
              <a:rPr lang="en-US">
                <a:latin typeface="Roboto"/>
                <a:ea typeface="Roboto"/>
                <a:cs typeface="Roboto"/>
                <a:sym typeface="Roboto"/>
              </a:rPr>
              <a:t> Encourage participants to discover additional online resources in their favorite learning modalities.</a:t>
            </a:r>
            <a:endParaRPr/>
          </a:p>
          <a:p>
            <a:pPr marL="0" lvl="0" indent="0" algn="l" rtl="0">
              <a:lnSpc>
                <a:spcPct val="100000"/>
              </a:lnSpc>
              <a:spcBef>
                <a:spcPts val="0"/>
              </a:spcBef>
              <a:spcAft>
                <a:spcPts val="0"/>
              </a:spcAft>
              <a:buClr>
                <a:schemeClr val="dk1"/>
              </a:buClr>
              <a:buSzPts val="1400"/>
              <a:buFont typeface="Calibri"/>
              <a:buNone/>
            </a:pPr>
            <a:endParaRPr/>
          </a:p>
          <a:p>
            <a:pPr marL="0" lvl="0" indent="0" algn="l" rtl="0">
              <a:lnSpc>
                <a:spcPct val="100000"/>
              </a:lnSpc>
              <a:spcBef>
                <a:spcPts val="0"/>
              </a:spcBef>
              <a:spcAft>
                <a:spcPts val="0"/>
              </a:spcAft>
              <a:buSzPts val="1400"/>
              <a:buFont typeface="Calibri"/>
              <a:buNone/>
            </a:pPr>
            <a:endParaRPr/>
          </a:p>
        </p:txBody>
      </p:sp>
      <p:sp>
        <p:nvSpPr>
          <p:cNvPr id="279" name="Google Shape;279;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b="1">
                <a:latin typeface="Roboto"/>
                <a:ea typeface="Roboto"/>
                <a:cs typeface="Roboto"/>
                <a:sym typeface="Roboto"/>
              </a:rPr>
              <a:t>Leader:</a:t>
            </a:r>
            <a:r>
              <a:rPr lang="en-US">
                <a:latin typeface="Roboto"/>
                <a:ea typeface="Roboto"/>
                <a:cs typeface="Roboto"/>
                <a:sym typeface="Roboto"/>
              </a:rPr>
              <a:t> Thank you for your participation and support of this important work. This curriculum was developed as part of the ONE THOUSAND DAYS OF LOVE campaign.</a:t>
            </a:r>
            <a:endParaRPr/>
          </a:p>
          <a:p>
            <a:pPr marL="0" lvl="0" indent="0" algn="l" rtl="0">
              <a:lnSpc>
                <a:spcPct val="100000"/>
              </a:lnSpc>
              <a:spcBef>
                <a:spcPts val="0"/>
              </a:spcBef>
              <a:spcAft>
                <a:spcPts val="0"/>
              </a:spcAft>
              <a:buSzPts val="1400"/>
              <a:buNone/>
            </a:pPr>
            <a:endParaRPr/>
          </a:p>
        </p:txBody>
      </p:sp>
      <p:sp>
        <p:nvSpPr>
          <p:cNvPr id="292" name="Google Shape;292;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12a4aabf6ba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b="1">
                <a:latin typeface="Roboto"/>
                <a:ea typeface="Roboto"/>
                <a:cs typeface="Roboto"/>
                <a:sym typeface="Roboto"/>
              </a:rPr>
              <a:t>Leader:</a:t>
            </a:r>
            <a:r>
              <a:rPr lang="en-US">
                <a:latin typeface="Roboto"/>
                <a:ea typeface="Roboto"/>
                <a:cs typeface="Roboto"/>
                <a:sym typeface="Roboto"/>
              </a:rPr>
              <a:t> Read or paraphrase introduction and invite participants to join in the prayer.</a:t>
            </a:r>
            <a:endParaRPr/>
          </a:p>
          <a:p>
            <a:pPr marL="0" lvl="0" indent="0" algn="l" rtl="0">
              <a:lnSpc>
                <a:spcPct val="100000"/>
              </a:lnSpc>
              <a:spcBef>
                <a:spcPts val="0"/>
              </a:spcBef>
              <a:spcAft>
                <a:spcPts val="0"/>
              </a:spcAft>
              <a:buSzPts val="1400"/>
              <a:buNone/>
            </a:pPr>
            <a:endParaRPr/>
          </a:p>
        </p:txBody>
      </p:sp>
      <p:sp>
        <p:nvSpPr>
          <p:cNvPr id="121" name="Google Shape;121;g12a4aabf6ba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d1d54bcec0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 name="Google Shape;127;gd1d54bcec0_0_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b="1">
                <a:latin typeface="Roboto"/>
                <a:ea typeface="Roboto"/>
                <a:cs typeface="Roboto"/>
                <a:sym typeface="Roboto"/>
              </a:rPr>
              <a:t>Leader: </a:t>
            </a:r>
            <a:r>
              <a:rPr lang="en-US">
                <a:latin typeface="Roboto"/>
                <a:ea typeface="Roboto"/>
                <a:cs typeface="Roboto"/>
                <a:sym typeface="Roboto"/>
              </a:rPr>
              <a:t>Explain that there are three ways in which the learning community will commit to a </a:t>
            </a:r>
            <a:r>
              <a:rPr lang="en-US" i="1">
                <a:latin typeface="Roboto"/>
                <a:ea typeface="Roboto"/>
                <a:cs typeface="Roboto"/>
                <a:sym typeface="Roboto"/>
              </a:rPr>
              <a:t>rule of life</a:t>
            </a:r>
            <a:r>
              <a:rPr lang="en-US">
                <a:latin typeface="Roboto"/>
                <a:ea typeface="Roboto"/>
                <a:cs typeface="Roboto"/>
                <a:sym typeface="Roboto"/>
              </a:rPr>
              <a:t> during the sessions. In other words, the sacred context of each session is understood to include prayer and meditation, together and at home. </a:t>
            </a:r>
            <a:endParaRPr/>
          </a:p>
        </p:txBody>
      </p:sp>
      <p:sp>
        <p:nvSpPr>
          <p:cNvPr id="128" name="Google Shape;128;gd1d54bcec0_0_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None/>
            </a:pPr>
            <a:r>
              <a:rPr lang="en-US" b="1">
                <a:latin typeface="Roboto"/>
                <a:ea typeface="Roboto"/>
                <a:cs typeface="Roboto"/>
                <a:sym typeface="Roboto"/>
              </a:rPr>
              <a:t>Leader: </a:t>
            </a:r>
            <a:r>
              <a:rPr lang="en-US">
                <a:latin typeface="Roboto"/>
                <a:ea typeface="Roboto"/>
                <a:cs typeface="Roboto"/>
                <a:sym typeface="Roboto"/>
              </a:rPr>
              <a:t>The session begins with a description of our topic. Read aloud or invite a reader.</a:t>
            </a:r>
            <a:endParaRPr/>
          </a:p>
          <a:p>
            <a:pPr marL="0" lvl="0" indent="0" algn="l" rtl="0">
              <a:lnSpc>
                <a:spcPct val="100000"/>
              </a:lnSpc>
              <a:spcBef>
                <a:spcPts val="0"/>
              </a:spcBef>
              <a:spcAft>
                <a:spcPts val="0"/>
              </a:spcAft>
              <a:buClr>
                <a:schemeClr val="dk1"/>
              </a:buClr>
              <a:buSzPts val="1100"/>
              <a:buNone/>
            </a:pPr>
            <a:endParaRPr>
              <a:solidFill>
                <a:srgbClr val="7F7F7F"/>
              </a:solidFill>
            </a:endParaRPr>
          </a:p>
          <a:p>
            <a:pPr marL="0" lvl="0" indent="0" algn="l" rtl="0">
              <a:lnSpc>
                <a:spcPct val="100000"/>
              </a:lnSpc>
              <a:spcBef>
                <a:spcPts val="0"/>
              </a:spcBef>
              <a:spcAft>
                <a:spcPts val="0"/>
              </a:spcAft>
              <a:buSzPts val="1400"/>
              <a:buNone/>
            </a:pPr>
            <a:endParaRPr/>
          </a:p>
        </p:txBody>
      </p:sp>
      <p:sp>
        <p:nvSpPr>
          <p:cNvPr id="136" name="Google Shape;13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1215d866e6b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g1215d866e6b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b="1">
                <a:latin typeface="Roboto"/>
                <a:ea typeface="Roboto"/>
                <a:cs typeface="Roboto"/>
                <a:sym typeface="Roboto"/>
              </a:rPr>
              <a:t>Leader:</a:t>
            </a:r>
            <a:r>
              <a:rPr lang="en-US">
                <a:latin typeface="Roboto"/>
                <a:ea typeface="Roboto"/>
                <a:cs typeface="Roboto"/>
                <a:sym typeface="Roboto"/>
              </a:rPr>
              <a:t> In this Ritual of Dedication, invite online participants to light a candle, take some deep breaths, and pray the opening prayer aloud, together. </a:t>
            </a:r>
            <a:endParaRPr>
              <a:latin typeface="Roboto"/>
              <a:ea typeface="Roboto"/>
              <a:cs typeface="Roboto"/>
              <a:sym typeface="Roboto"/>
            </a:endParaRPr>
          </a:p>
          <a:p>
            <a:pPr marL="0" lvl="0" indent="0" algn="l" rtl="0">
              <a:spcBef>
                <a:spcPts val="0"/>
              </a:spcBef>
              <a:spcAft>
                <a:spcPts val="0"/>
              </a:spcAft>
              <a:buClr>
                <a:schemeClr val="dk1"/>
              </a:buClr>
              <a:buSzPts val="1400"/>
              <a:buFont typeface="Arial"/>
              <a:buNone/>
            </a:pPr>
            <a:r>
              <a:rPr lang="en-US">
                <a:latin typeface="Roboto"/>
                <a:ea typeface="Roboto"/>
                <a:cs typeface="Roboto"/>
                <a:sym typeface="Roboto"/>
              </a:rPr>
              <a:t>Let us pray…</a:t>
            </a:r>
            <a:endParaRPr/>
          </a:p>
        </p:txBody>
      </p:sp>
      <p:sp>
        <p:nvSpPr>
          <p:cNvPr id="144" name="Google Shape;144;g1215d866e6b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d1d54bcec0_0_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 name="Google Shape;151;gd1d54bcec0_0_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b="1">
                <a:latin typeface="Roboto"/>
                <a:ea typeface="Roboto"/>
                <a:cs typeface="Roboto"/>
                <a:sym typeface="Roboto"/>
              </a:rPr>
              <a:t>Leader:</a:t>
            </a:r>
            <a:r>
              <a:rPr lang="en-US">
                <a:latin typeface="Roboto"/>
                <a:ea typeface="Roboto"/>
                <a:cs typeface="Roboto"/>
                <a:sym typeface="Roboto"/>
              </a:rPr>
              <a:t> In this Ritual of Dedication, invite online participants to light a candle, take some deep breaths, and pray the opening prayer aloud, together.</a:t>
            </a:r>
            <a:endParaRPr>
              <a:latin typeface="Roboto"/>
              <a:ea typeface="Roboto"/>
              <a:cs typeface="Roboto"/>
              <a:sym typeface="Roboto"/>
            </a:endParaRPr>
          </a:p>
          <a:p>
            <a:pPr marL="0" lvl="0" indent="0" algn="l" rtl="0">
              <a:spcBef>
                <a:spcPts val="0"/>
              </a:spcBef>
              <a:spcAft>
                <a:spcPts val="0"/>
              </a:spcAft>
              <a:buClr>
                <a:schemeClr val="dk1"/>
              </a:buClr>
              <a:buSzPts val="1400"/>
              <a:buFont typeface="Arial"/>
              <a:buNone/>
            </a:pPr>
            <a:r>
              <a:rPr lang="en-US">
                <a:latin typeface="Roboto"/>
                <a:ea typeface="Roboto"/>
                <a:cs typeface="Roboto"/>
                <a:sym typeface="Roboto"/>
              </a:rPr>
              <a:t>Let us pray…</a:t>
            </a:r>
            <a:endParaRPr/>
          </a:p>
        </p:txBody>
      </p:sp>
      <p:sp>
        <p:nvSpPr>
          <p:cNvPr id="152" name="Google Shape;152;gd1d54bcec0_0_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a:latin typeface="Roboto"/>
                <a:ea typeface="Roboto"/>
                <a:cs typeface="Roboto"/>
                <a:sym typeface="Roboto"/>
              </a:rPr>
              <a:t>Leader:</a:t>
            </a:r>
            <a:r>
              <a:rPr lang="en-US">
                <a:latin typeface="Roboto"/>
                <a:ea typeface="Roboto"/>
                <a:cs typeface="Roboto"/>
                <a:sym typeface="Roboto"/>
              </a:rPr>
              <a:t> Invite each participant to share their name and a word for what is on their heart today.</a:t>
            </a:r>
            <a:endParaRPr>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US">
                <a:latin typeface="Roboto"/>
                <a:ea typeface="Roboto"/>
                <a:cs typeface="Roboto"/>
                <a:sym typeface="Roboto"/>
              </a:rPr>
              <a:t>Zoom group - If the group is 10+ you might invite participants to write this in the chat instead.</a:t>
            </a:r>
            <a:endParaRPr>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a:latin typeface="Roboto"/>
              <a:ea typeface="Roboto"/>
              <a:cs typeface="Roboto"/>
              <a:sym typeface="Roboto"/>
            </a:endParaRPr>
          </a:p>
          <a:p>
            <a:pPr marL="0" lvl="0" indent="0" algn="l" rtl="0">
              <a:spcBef>
                <a:spcPts val="0"/>
              </a:spcBef>
              <a:spcAft>
                <a:spcPts val="0"/>
              </a:spcAft>
              <a:buClr>
                <a:schemeClr val="dk1"/>
              </a:buClr>
              <a:buSzPts val="1400"/>
              <a:buFont typeface="Arial"/>
              <a:buNone/>
            </a:pPr>
            <a:endParaRPr>
              <a:latin typeface="Roboto"/>
              <a:ea typeface="Roboto"/>
              <a:cs typeface="Roboto"/>
              <a:sym typeface="Roboto"/>
            </a:endParaRPr>
          </a:p>
          <a:p>
            <a:pPr marL="0" lvl="0" indent="0" algn="l" rtl="0">
              <a:lnSpc>
                <a:spcPct val="100000"/>
              </a:lnSpc>
              <a:spcBef>
                <a:spcPts val="0"/>
              </a:spcBef>
              <a:spcAft>
                <a:spcPts val="0"/>
              </a:spcAft>
              <a:buSzPts val="1400"/>
              <a:buNone/>
            </a:pPr>
            <a:endParaRPr/>
          </a:p>
        </p:txBody>
      </p:sp>
      <p:sp>
        <p:nvSpPr>
          <p:cNvPr id="159" name="Google Shape;15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None/>
            </a:pPr>
            <a:r>
              <a:rPr lang="en-US" b="1">
                <a:latin typeface="Roboto"/>
                <a:ea typeface="Roboto"/>
                <a:cs typeface="Roboto"/>
                <a:sym typeface="Roboto"/>
              </a:rPr>
              <a:t>Leader:</a:t>
            </a:r>
            <a:r>
              <a:rPr lang="en-US">
                <a:latin typeface="Roboto"/>
                <a:ea typeface="Roboto"/>
                <a:cs typeface="Roboto"/>
                <a:sym typeface="Roboto"/>
              </a:rPr>
              <a:t> Read the Scripture aloud.</a:t>
            </a:r>
            <a:endParaRPr/>
          </a:p>
        </p:txBody>
      </p:sp>
      <p:sp>
        <p:nvSpPr>
          <p:cNvPr id="166" name="Google Shape;16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jpg"/><Relationship Id="rId4" Type="http://schemas.openxmlformats.org/officeDocument/2006/relationships/image" Target="../media/image3.jp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Cover Page">
  <p:cSld name="1_Cover Page">
    <p:spTree>
      <p:nvGrpSpPr>
        <p:cNvPr id="1" name="Shape 13"/>
        <p:cNvGrpSpPr/>
        <p:nvPr/>
      </p:nvGrpSpPr>
      <p:grpSpPr>
        <a:xfrm>
          <a:off x="0" y="0"/>
          <a:ext cx="0" cy="0"/>
          <a:chOff x="0" y="0"/>
          <a:chExt cx="0" cy="0"/>
        </a:xfrm>
      </p:grpSpPr>
      <p:pic>
        <p:nvPicPr>
          <p:cNvPr id="14" name="Google Shape;14;p16"/>
          <p:cNvPicPr preferRelativeResize="0"/>
          <p:nvPr/>
        </p:nvPicPr>
        <p:blipFill rotWithShape="1">
          <a:blip r:embed="rId2">
            <a:alphaModFix/>
          </a:blip>
          <a:srcRect/>
          <a:stretch/>
        </p:blipFill>
        <p:spPr>
          <a:xfrm>
            <a:off x="551809" y="478249"/>
            <a:ext cx="2787009" cy="1232716"/>
          </a:xfrm>
          <a:prstGeom prst="rect">
            <a:avLst/>
          </a:prstGeom>
          <a:noFill/>
          <a:ln>
            <a:noFill/>
          </a:ln>
        </p:spPr>
      </p:pic>
      <p:sp>
        <p:nvSpPr>
          <p:cNvPr id="15" name="Google Shape;15;p16"/>
          <p:cNvSpPr txBox="1">
            <a:spLocks noGrp="1"/>
          </p:cNvSpPr>
          <p:nvPr>
            <p:ph type="body" idx="1"/>
          </p:nvPr>
        </p:nvSpPr>
        <p:spPr>
          <a:xfrm>
            <a:off x="1874817" y="3654974"/>
            <a:ext cx="8442366" cy="60048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7F7F7F"/>
              </a:buClr>
              <a:buSzPts val="3000"/>
              <a:buFont typeface="Arial"/>
              <a:buNone/>
              <a:defRPr sz="3000" b="0" i="0" u="none" strike="noStrike" cap="none">
                <a:solidFill>
                  <a:srgbClr val="7F7F7F"/>
                </a:solidFill>
                <a:latin typeface="Roboto"/>
                <a:ea typeface="Roboto"/>
                <a:cs typeface="Roboto"/>
                <a:sym typeface="Roboto"/>
              </a:defRPr>
            </a:lvl1pPr>
            <a:lvl2pPr marL="914400" marR="0" lvl="1"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2pPr>
            <a:lvl3pPr marL="1371600" marR="0" lvl="2"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3pPr>
            <a:lvl4pPr marL="1828800" marR="0" lvl="3"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4pPr>
            <a:lvl5pPr marL="2286000" marR="0" lvl="4"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 name="Google Shape;16;p16"/>
          <p:cNvSpPr txBox="1">
            <a:spLocks noGrp="1"/>
          </p:cNvSpPr>
          <p:nvPr>
            <p:ph type="body" idx="2"/>
          </p:nvPr>
        </p:nvSpPr>
        <p:spPr>
          <a:xfrm>
            <a:off x="1874817" y="3000208"/>
            <a:ext cx="8442366" cy="60048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dk1"/>
              </a:buClr>
              <a:buSzPts val="3500"/>
              <a:buFont typeface="Arial"/>
              <a:buNone/>
              <a:defRPr sz="3500" b="0" i="0" u="none" strike="noStrike" cap="none">
                <a:solidFill>
                  <a:schemeClr val="dk1"/>
                </a:solidFill>
                <a:latin typeface="Roboto"/>
                <a:ea typeface="Roboto"/>
                <a:cs typeface="Roboto"/>
                <a:sym typeface="Roboto"/>
              </a:defRPr>
            </a:lvl1pPr>
            <a:lvl2pPr marL="914400" marR="0" lvl="1"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2pPr>
            <a:lvl3pPr marL="1371600" marR="0" lvl="2"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3pPr>
            <a:lvl4pPr marL="1828800" marR="0" lvl="3"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4pPr>
            <a:lvl5pPr marL="2286000" marR="0" lvl="4"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4_Content Page">
  <p:cSld name="14_Content Page">
    <p:spTree>
      <p:nvGrpSpPr>
        <p:cNvPr id="1" name="Shape 62"/>
        <p:cNvGrpSpPr/>
        <p:nvPr/>
      </p:nvGrpSpPr>
      <p:grpSpPr>
        <a:xfrm>
          <a:off x="0" y="0"/>
          <a:ext cx="0" cy="0"/>
          <a:chOff x="0" y="0"/>
          <a:chExt cx="0" cy="0"/>
        </a:xfrm>
      </p:grpSpPr>
      <p:pic>
        <p:nvPicPr>
          <p:cNvPr id="63" name="Google Shape;63;p27"/>
          <p:cNvPicPr preferRelativeResize="0"/>
          <p:nvPr/>
        </p:nvPicPr>
        <p:blipFill rotWithShape="1">
          <a:blip r:embed="rId2">
            <a:alphaModFix/>
          </a:blip>
          <a:srcRect/>
          <a:stretch/>
        </p:blipFill>
        <p:spPr>
          <a:xfrm>
            <a:off x="9739215" y="6163752"/>
            <a:ext cx="1168271" cy="516735"/>
          </a:xfrm>
          <a:prstGeom prst="rect">
            <a:avLst/>
          </a:prstGeom>
          <a:noFill/>
          <a:ln>
            <a:noFill/>
          </a:ln>
        </p:spPr>
      </p:pic>
      <p:sp>
        <p:nvSpPr>
          <p:cNvPr id="64" name="Google Shape;64;p27"/>
          <p:cNvSpPr txBox="1">
            <a:spLocks noGrp="1"/>
          </p:cNvSpPr>
          <p:nvPr>
            <p:ph type="body" idx="1"/>
          </p:nvPr>
        </p:nvSpPr>
        <p:spPr>
          <a:xfrm>
            <a:off x="833252" y="554750"/>
            <a:ext cx="8442366" cy="56746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3500"/>
              <a:buFont typeface="Arial"/>
              <a:buNone/>
              <a:defRPr sz="3500" b="0" i="0" u="none" strike="noStrike" cap="none">
                <a:solidFill>
                  <a:schemeClr val="dk1"/>
                </a:solidFill>
                <a:latin typeface="Roboto"/>
                <a:ea typeface="Roboto"/>
                <a:cs typeface="Roboto"/>
                <a:sym typeface="Roboto"/>
              </a:defRPr>
            </a:lvl1pPr>
            <a:lvl2pPr marL="914400" marR="0" lvl="1"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2pPr>
            <a:lvl3pPr marL="1371600" marR="0" lvl="2"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3pPr>
            <a:lvl4pPr marL="1828800" marR="0" lvl="3"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4pPr>
            <a:lvl5pPr marL="2286000" marR="0" lvl="4"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5" name="Google Shape;65;p27"/>
          <p:cNvSpPr txBox="1">
            <a:spLocks noGrp="1"/>
          </p:cNvSpPr>
          <p:nvPr>
            <p:ph type="sldNum" idx="12"/>
          </p:nvPr>
        </p:nvSpPr>
        <p:spPr>
          <a:xfrm>
            <a:off x="9275618"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
        <p:nvSpPr>
          <p:cNvPr id="66" name="Google Shape;66;p27"/>
          <p:cNvSpPr txBox="1">
            <a:spLocks noGrp="1"/>
          </p:cNvSpPr>
          <p:nvPr>
            <p:ph type="body" idx="2"/>
          </p:nvPr>
        </p:nvSpPr>
        <p:spPr>
          <a:xfrm>
            <a:off x="833252" y="1122218"/>
            <a:ext cx="8442366" cy="56746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3000"/>
              <a:buFont typeface="Arial"/>
              <a:buNone/>
              <a:defRPr sz="3000" b="0" i="0" u="none" strike="noStrike" cap="none">
                <a:solidFill>
                  <a:schemeClr val="dk1"/>
                </a:solidFill>
                <a:latin typeface="Roboto"/>
                <a:ea typeface="Roboto"/>
                <a:cs typeface="Roboto"/>
                <a:sym typeface="Roboto"/>
              </a:defRPr>
            </a:lvl1pPr>
            <a:lvl2pPr marL="914400" marR="0" lvl="1"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2pPr>
            <a:lvl3pPr marL="1371600" marR="0" lvl="2"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3pPr>
            <a:lvl4pPr marL="1828800" marR="0" lvl="3"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4pPr>
            <a:lvl5pPr marL="2286000" marR="0" lvl="4"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7" name="Google Shape;67;p27"/>
          <p:cNvSpPr txBox="1">
            <a:spLocks noGrp="1"/>
          </p:cNvSpPr>
          <p:nvPr>
            <p:ph type="body" idx="3"/>
          </p:nvPr>
        </p:nvSpPr>
        <p:spPr>
          <a:xfrm>
            <a:off x="833438" y="3166267"/>
            <a:ext cx="3260580" cy="40235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70C0"/>
              </a:buClr>
              <a:buSzPts val="2400"/>
              <a:buFont typeface="Arial"/>
              <a:buNone/>
              <a:defRPr sz="2400" b="1" i="0" u="none" strike="noStrike" cap="none">
                <a:solidFill>
                  <a:srgbClr val="0070C0"/>
                </a:solidFill>
                <a:latin typeface="Roboto"/>
                <a:ea typeface="Roboto"/>
                <a:cs typeface="Roboto"/>
                <a:sym typeface="Roboto"/>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8" name="Google Shape;68;p27"/>
          <p:cNvSpPr/>
          <p:nvPr/>
        </p:nvSpPr>
        <p:spPr>
          <a:xfrm>
            <a:off x="937161" y="3624044"/>
            <a:ext cx="839324" cy="65314"/>
          </a:xfrm>
          <a:custGeom>
            <a:avLst/>
            <a:gdLst/>
            <a:ahLst/>
            <a:cxnLst/>
            <a:rect l="l" t="t" r="r" b="b"/>
            <a:pathLst>
              <a:path w="10000" h="10625" extrusionOk="0">
                <a:moveTo>
                  <a:pt x="0" y="0"/>
                </a:moveTo>
                <a:lnTo>
                  <a:pt x="10000" y="0"/>
                </a:lnTo>
                <a:lnTo>
                  <a:pt x="8585" y="10625"/>
                </a:lnTo>
                <a:lnTo>
                  <a:pt x="0" y="10000"/>
                </a:lnTo>
                <a:lnTo>
                  <a:pt x="0" y="0"/>
                </a:lnTo>
                <a:close/>
              </a:path>
            </a:pathLst>
          </a:cu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9" name="Google Shape;69;p27"/>
          <p:cNvSpPr txBox="1">
            <a:spLocks noGrp="1"/>
          </p:cNvSpPr>
          <p:nvPr>
            <p:ph type="body" idx="4"/>
          </p:nvPr>
        </p:nvSpPr>
        <p:spPr>
          <a:xfrm>
            <a:off x="833252" y="3847128"/>
            <a:ext cx="3260766" cy="223852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Roboto"/>
                <a:ea typeface="Roboto"/>
                <a:cs typeface="Roboto"/>
                <a:sym typeface="Roboto"/>
              </a:defRPr>
            </a:lvl1pPr>
            <a:lvl2pPr marL="914400" marR="0" lvl="1"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2pPr>
            <a:lvl3pPr marL="1371600" marR="0" lvl="2"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3pPr>
            <a:lvl4pPr marL="1828800" marR="0" lvl="3"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4pPr>
            <a:lvl5pPr marL="2286000" marR="0" lvl="4"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0" name="Google Shape;70;p27"/>
          <p:cNvSpPr txBox="1">
            <a:spLocks noGrp="1"/>
          </p:cNvSpPr>
          <p:nvPr>
            <p:ph type="body" idx="5"/>
          </p:nvPr>
        </p:nvSpPr>
        <p:spPr>
          <a:xfrm>
            <a:off x="4400962" y="3166267"/>
            <a:ext cx="3253674" cy="40235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70C0"/>
              </a:buClr>
              <a:buSzPts val="2400"/>
              <a:buFont typeface="Arial"/>
              <a:buNone/>
              <a:defRPr sz="2400" b="1" i="0" u="none" strike="noStrike" cap="none">
                <a:solidFill>
                  <a:srgbClr val="0070C0"/>
                </a:solidFill>
                <a:latin typeface="Roboto"/>
                <a:ea typeface="Roboto"/>
                <a:cs typeface="Roboto"/>
                <a:sym typeface="Roboto"/>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1" name="Google Shape;71;p27"/>
          <p:cNvSpPr/>
          <p:nvPr/>
        </p:nvSpPr>
        <p:spPr>
          <a:xfrm>
            <a:off x="4504685" y="3624044"/>
            <a:ext cx="839324" cy="65314"/>
          </a:xfrm>
          <a:custGeom>
            <a:avLst/>
            <a:gdLst/>
            <a:ahLst/>
            <a:cxnLst/>
            <a:rect l="l" t="t" r="r" b="b"/>
            <a:pathLst>
              <a:path w="10000" h="10625" extrusionOk="0">
                <a:moveTo>
                  <a:pt x="0" y="0"/>
                </a:moveTo>
                <a:lnTo>
                  <a:pt x="10000" y="0"/>
                </a:lnTo>
                <a:lnTo>
                  <a:pt x="8585" y="10625"/>
                </a:lnTo>
                <a:lnTo>
                  <a:pt x="0" y="10000"/>
                </a:lnTo>
                <a:lnTo>
                  <a:pt x="0" y="0"/>
                </a:lnTo>
                <a:close/>
              </a:path>
            </a:pathLst>
          </a:cu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2" name="Google Shape;72;p27"/>
          <p:cNvSpPr txBox="1">
            <a:spLocks noGrp="1"/>
          </p:cNvSpPr>
          <p:nvPr>
            <p:ph type="body" idx="6"/>
          </p:nvPr>
        </p:nvSpPr>
        <p:spPr>
          <a:xfrm>
            <a:off x="4400776" y="3847128"/>
            <a:ext cx="3253860" cy="223852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Roboto"/>
                <a:ea typeface="Roboto"/>
                <a:cs typeface="Roboto"/>
                <a:sym typeface="Roboto"/>
              </a:defRPr>
            </a:lvl1pPr>
            <a:lvl2pPr marL="914400" marR="0" lvl="1"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2pPr>
            <a:lvl3pPr marL="1371600" marR="0" lvl="2"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3pPr>
            <a:lvl4pPr marL="1828800" marR="0" lvl="3"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4pPr>
            <a:lvl5pPr marL="2286000" marR="0" lvl="4"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3" name="Google Shape;73;p27"/>
          <p:cNvSpPr txBox="1">
            <a:spLocks noGrp="1"/>
          </p:cNvSpPr>
          <p:nvPr>
            <p:ph type="body" idx="7"/>
          </p:nvPr>
        </p:nvSpPr>
        <p:spPr>
          <a:xfrm>
            <a:off x="7961580" y="3166267"/>
            <a:ext cx="3316020" cy="40235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70C0"/>
              </a:buClr>
              <a:buSzPts val="2400"/>
              <a:buFont typeface="Arial"/>
              <a:buNone/>
              <a:defRPr sz="2400" b="1" i="0" u="none" strike="noStrike" cap="none">
                <a:solidFill>
                  <a:srgbClr val="0070C0"/>
                </a:solidFill>
                <a:latin typeface="Roboto"/>
                <a:ea typeface="Roboto"/>
                <a:cs typeface="Roboto"/>
                <a:sym typeface="Roboto"/>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4" name="Google Shape;74;p27"/>
          <p:cNvSpPr/>
          <p:nvPr/>
        </p:nvSpPr>
        <p:spPr>
          <a:xfrm>
            <a:off x="8065303" y="3624044"/>
            <a:ext cx="839324" cy="65314"/>
          </a:xfrm>
          <a:custGeom>
            <a:avLst/>
            <a:gdLst/>
            <a:ahLst/>
            <a:cxnLst/>
            <a:rect l="l" t="t" r="r" b="b"/>
            <a:pathLst>
              <a:path w="10000" h="10625" extrusionOk="0">
                <a:moveTo>
                  <a:pt x="0" y="0"/>
                </a:moveTo>
                <a:lnTo>
                  <a:pt x="10000" y="0"/>
                </a:lnTo>
                <a:lnTo>
                  <a:pt x="8585" y="10625"/>
                </a:lnTo>
                <a:lnTo>
                  <a:pt x="0" y="10000"/>
                </a:lnTo>
                <a:lnTo>
                  <a:pt x="0" y="0"/>
                </a:lnTo>
                <a:close/>
              </a:path>
            </a:pathLst>
          </a:cu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5" name="Google Shape;75;p27"/>
          <p:cNvSpPr txBox="1">
            <a:spLocks noGrp="1"/>
          </p:cNvSpPr>
          <p:nvPr>
            <p:ph type="body" idx="8"/>
          </p:nvPr>
        </p:nvSpPr>
        <p:spPr>
          <a:xfrm>
            <a:off x="7961394" y="3847128"/>
            <a:ext cx="3316206" cy="223852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Roboto"/>
                <a:ea typeface="Roboto"/>
                <a:cs typeface="Roboto"/>
                <a:sym typeface="Roboto"/>
              </a:defRPr>
            </a:lvl1pPr>
            <a:lvl2pPr marL="914400" marR="0" lvl="1"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2pPr>
            <a:lvl3pPr marL="1371600" marR="0" lvl="2"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3pPr>
            <a:lvl4pPr marL="1828800" marR="0" lvl="3"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4pPr>
            <a:lvl5pPr marL="2286000" marR="0" lvl="4"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6" name="Google Shape;76;p27"/>
          <p:cNvSpPr txBox="1">
            <a:spLocks noGrp="1"/>
          </p:cNvSpPr>
          <p:nvPr>
            <p:ph type="body" idx="9"/>
          </p:nvPr>
        </p:nvSpPr>
        <p:spPr>
          <a:xfrm>
            <a:off x="833252" y="1951134"/>
            <a:ext cx="10444348" cy="87274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Roboto"/>
                <a:ea typeface="Roboto"/>
                <a:cs typeface="Roboto"/>
                <a:sym typeface="Roboto"/>
              </a:defRPr>
            </a:lvl1pPr>
            <a:lvl2pPr marL="914400" marR="0" lvl="1"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2pPr>
            <a:lvl3pPr marL="1371600" marR="0" lvl="2"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3pPr>
            <a:lvl4pPr marL="1828800" marR="0" lvl="3"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4pPr>
            <a:lvl5pPr marL="2286000" marR="0" lvl="4"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4_Cover Page">
  <p:cSld name="4_Cover Page">
    <p:bg>
      <p:bgPr>
        <a:blipFill>
          <a:blip r:embed="rId2">
            <a:alphaModFix/>
          </a:blip>
          <a:stretch>
            <a:fillRect/>
          </a:stretch>
        </a:blipFill>
        <a:effectLst/>
      </p:bgPr>
    </p:bg>
    <p:spTree>
      <p:nvGrpSpPr>
        <p:cNvPr id="1" name="Shape 78"/>
        <p:cNvGrpSpPr/>
        <p:nvPr/>
      </p:nvGrpSpPr>
      <p:grpSpPr>
        <a:xfrm>
          <a:off x="0" y="0"/>
          <a:ext cx="0" cy="0"/>
          <a:chOff x="0" y="0"/>
          <a:chExt cx="0" cy="0"/>
        </a:xfrm>
      </p:grpSpPr>
      <p:sp>
        <p:nvSpPr>
          <p:cNvPr id="79" name="Google Shape;79;p18"/>
          <p:cNvSpPr/>
          <p:nvPr/>
        </p:nvSpPr>
        <p:spPr>
          <a:xfrm rot="-5400000">
            <a:off x="-472002" y="472001"/>
            <a:ext cx="6858000" cy="5913997"/>
          </a:xfrm>
          <a:prstGeom prst="rect">
            <a:avLst/>
          </a:prstGeom>
          <a:solidFill>
            <a:schemeClr val="lt1">
              <a:alpha val="83529"/>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0" name="Google Shape;80;p18"/>
          <p:cNvSpPr txBox="1">
            <a:spLocks noGrp="1"/>
          </p:cNvSpPr>
          <p:nvPr>
            <p:ph type="body" idx="1"/>
          </p:nvPr>
        </p:nvSpPr>
        <p:spPr>
          <a:xfrm>
            <a:off x="634534" y="4432272"/>
            <a:ext cx="4774676" cy="108328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7F7F7F"/>
              </a:buClr>
              <a:buSzPts val="3000"/>
              <a:buFont typeface="Arial"/>
              <a:buNone/>
              <a:defRPr sz="3000" b="0" i="0" u="none" strike="noStrike" cap="none">
                <a:solidFill>
                  <a:srgbClr val="7F7F7F"/>
                </a:solidFill>
                <a:latin typeface="Roboto"/>
                <a:ea typeface="Roboto"/>
                <a:cs typeface="Roboto"/>
                <a:sym typeface="Roboto"/>
              </a:defRPr>
            </a:lvl1pPr>
            <a:lvl2pPr marL="914400" marR="0" lvl="1"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2pPr>
            <a:lvl3pPr marL="1371600" marR="0" lvl="2"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3pPr>
            <a:lvl4pPr marL="1828800" marR="0" lvl="3"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4pPr>
            <a:lvl5pPr marL="2286000" marR="0" lvl="4"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1" name="Google Shape;81;p18"/>
          <p:cNvSpPr txBox="1">
            <a:spLocks noGrp="1"/>
          </p:cNvSpPr>
          <p:nvPr>
            <p:ph type="body" idx="2"/>
          </p:nvPr>
        </p:nvSpPr>
        <p:spPr>
          <a:xfrm>
            <a:off x="634534" y="3148114"/>
            <a:ext cx="4774676" cy="106115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3500"/>
              <a:buFont typeface="Arial"/>
              <a:buNone/>
              <a:defRPr sz="3500" b="0" i="0" u="none" strike="noStrike" cap="none">
                <a:solidFill>
                  <a:schemeClr val="dk1"/>
                </a:solidFill>
                <a:latin typeface="Roboto"/>
                <a:ea typeface="Roboto"/>
                <a:cs typeface="Roboto"/>
                <a:sym typeface="Roboto"/>
              </a:defRPr>
            </a:lvl1pPr>
            <a:lvl2pPr marL="914400" marR="0" lvl="1"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2pPr>
            <a:lvl3pPr marL="1371600" marR="0" lvl="2"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3pPr>
            <a:lvl4pPr marL="1828800" marR="0" lvl="3"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4pPr>
            <a:lvl5pPr marL="2286000" marR="0" lvl="4"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83" name="Google Shape;83;p18"/>
          <p:cNvPicPr preferRelativeResize="0"/>
          <p:nvPr/>
        </p:nvPicPr>
        <p:blipFill rotWithShape="1">
          <a:blip r:embed="rId3">
            <a:alphaModFix/>
          </a:blip>
          <a:srcRect/>
          <a:stretch/>
        </p:blipFill>
        <p:spPr>
          <a:xfrm>
            <a:off x="180876" y="237821"/>
            <a:ext cx="1931259" cy="854211"/>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7_Cover Page">
  <p:cSld name="7_Cover Page">
    <p:bg>
      <p:bgPr>
        <a:blipFill>
          <a:blip r:embed="rId2">
            <a:alphaModFix/>
          </a:blip>
          <a:stretch>
            <a:fillRect/>
          </a:stretch>
        </a:blipFill>
        <a:effectLst/>
      </p:bgPr>
    </p:bg>
    <p:spTree>
      <p:nvGrpSpPr>
        <p:cNvPr id="1" name="Shape 84"/>
        <p:cNvGrpSpPr/>
        <p:nvPr/>
      </p:nvGrpSpPr>
      <p:grpSpPr>
        <a:xfrm>
          <a:off x="0" y="0"/>
          <a:ext cx="0" cy="0"/>
          <a:chOff x="0" y="0"/>
          <a:chExt cx="0" cy="0"/>
        </a:xfrm>
      </p:grpSpPr>
      <p:sp>
        <p:nvSpPr>
          <p:cNvPr id="85" name="Google Shape;85;p20"/>
          <p:cNvSpPr/>
          <p:nvPr/>
        </p:nvSpPr>
        <p:spPr>
          <a:xfrm rot="-5400000">
            <a:off x="-472001" y="472003"/>
            <a:ext cx="6858000" cy="5913997"/>
          </a:xfrm>
          <a:prstGeom prst="rect">
            <a:avLst/>
          </a:prstGeom>
          <a:solidFill>
            <a:schemeClr val="lt1">
              <a:alpha val="86274"/>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6" name="Google Shape;86;p20"/>
          <p:cNvSpPr txBox="1">
            <a:spLocks noGrp="1"/>
          </p:cNvSpPr>
          <p:nvPr>
            <p:ph type="body" idx="1"/>
          </p:nvPr>
        </p:nvSpPr>
        <p:spPr>
          <a:xfrm>
            <a:off x="685560" y="2463705"/>
            <a:ext cx="4542878" cy="1111044"/>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dk1"/>
              </a:buClr>
              <a:buSzPts val="3500"/>
              <a:buFont typeface="Arial"/>
              <a:buNone/>
              <a:defRPr sz="3500" b="0" i="0" u="none" strike="noStrike" cap="none">
                <a:solidFill>
                  <a:schemeClr val="dk1"/>
                </a:solidFill>
                <a:latin typeface="Roboto"/>
                <a:ea typeface="Roboto"/>
                <a:cs typeface="Roboto"/>
                <a:sym typeface="Roboto"/>
              </a:defRPr>
            </a:lvl1pPr>
            <a:lvl2pPr marL="914400" marR="0" lvl="1" indent="-228600" algn="l" rtl="0">
              <a:lnSpc>
                <a:spcPct val="90000"/>
              </a:lnSpc>
              <a:spcBef>
                <a:spcPts val="500"/>
              </a:spcBef>
              <a:spcAft>
                <a:spcPts val="0"/>
              </a:spcAft>
              <a:buClr>
                <a:schemeClr val="lt1"/>
              </a:buClr>
              <a:buSzPts val="3500"/>
              <a:buFont typeface="Arial"/>
              <a:buNone/>
              <a:defRPr sz="3500" b="0" i="0" u="none" strike="noStrike" cap="none">
                <a:solidFill>
                  <a:schemeClr val="lt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lt1"/>
              </a:buClr>
              <a:buSzPts val="3500"/>
              <a:buFont typeface="Arial"/>
              <a:buNone/>
              <a:defRPr sz="3500" b="0" i="0" u="none" strike="noStrike" cap="none">
                <a:solidFill>
                  <a:schemeClr val="lt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lt1"/>
              </a:buClr>
              <a:buSzPts val="3500"/>
              <a:buFont typeface="Arial"/>
              <a:buNone/>
              <a:defRPr sz="3500" b="0" i="0" u="none" strike="noStrike" cap="none">
                <a:solidFill>
                  <a:schemeClr val="lt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lt1"/>
              </a:buClr>
              <a:buSzPts val="3500"/>
              <a:buFont typeface="Arial"/>
              <a:buNone/>
              <a:defRPr sz="35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 name="Google Shape;87;p20"/>
          <p:cNvSpPr txBox="1">
            <a:spLocks noGrp="1"/>
          </p:cNvSpPr>
          <p:nvPr>
            <p:ph type="body" idx="2"/>
          </p:nvPr>
        </p:nvSpPr>
        <p:spPr>
          <a:xfrm>
            <a:off x="685560" y="3574749"/>
            <a:ext cx="4542878" cy="993168"/>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7F7F7F"/>
              </a:buClr>
              <a:buSzPts val="3000"/>
              <a:buFont typeface="Arial"/>
              <a:buNone/>
              <a:defRPr sz="3000" b="0" i="0" u="none" strike="noStrike" cap="none">
                <a:solidFill>
                  <a:srgbClr val="7F7F7F"/>
                </a:solidFill>
                <a:latin typeface="Roboto"/>
                <a:ea typeface="Roboto"/>
                <a:cs typeface="Roboto"/>
                <a:sym typeface="Roboto"/>
              </a:defRPr>
            </a:lvl1pPr>
            <a:lvl2pPr marL="914400" marR="0" lvl="1"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2pPr>
            <a:lvl3pPr marL="1371600" marR="0" lvl="2"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3pPr>
            <a:lvl4pPr marL="1828800" marR="0" lvl="3"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4pPr>
            <a:lvl5pPr marL="2286000" marR="0" lvl="4"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89" name="Google Shape;89;p20"/>
          <p:cNvPicPr preferRelativeResize="0"/>
          <p:nvPr/>
        </p:nvPicPr>
        <p:blipFill rotWithShape="1">
          <a:blip r:embed="rId3">
            <a:alphaModFix/>
          </a:blip>
          <a:srcRect/>
          <a:stretch/>
        </p:blipFill>
        <p:spPr>
          <a:xfrm>
            <a:off x="180876" y="237821"/>
            <a:ext cx="1931259" cy="854211"/>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8_Section Divider">
  <p:cSld name="8_Section Divider">
    <p:bg>
      <p:bgPr>
        <a:blipFill>
          <a:blip r:embed="rId2">
            <a:alphaModFix/>
          </a:blip>
          <a:stretch>
            <a:fillRect/>
          </a:stretch>
        </a:blipFill>
        <a:effectLst/>
      </p:bgPr>
    </p:bg>
    <p:spTree>
      <p:nvGrpSpPr>
        <p:cNvPr id="1" name="Shape 90"/>
        <p:cNvGrpSpPr/>
        <p:nvPr/>
      </p:nvGrpSpPr>
      <p:grpSpPr>
        <a:xfrm>
          <a:off x="0" y="0"/>
          <a:ext cx="0" cy="0"/>
          <a:chOff x="0" y="0"/>
          <a:chExt cx="0" cy="0"/>
        </a:xfrm>
      </p:grpSpPr>
      <p:sp>
        <p:nvSpPr>
          <p:cNvPr id="91" name="Google Shape;91;p24"/>
          <p:cNvSpPr/>
          <p:nvPr/>
        </p:nvSpPr>
        <p:spPr>
          <a:xfrm>
            <a:off x="0" y="0"/>
            <a:ext cx="5521842" cy="6858000"/>
          </a:xfrm>
          <a:prstGeom prst="rect">
            <a:avLst/>
          </a:prstGeom>
          <a:solidFill>
            <a:srgbClr val="DD92A7">
              <a:alpha val="8745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2" name="Google Shape;92;p24"/>
          <p:cNvSpPr/>
          <p:nvPr/>
        </p:nvSpPr>
        <p:spPr>
          <a:xfrm rot="5400000">
            <a:off x="2571691" y="3647340"/>
            <a:ext cx="87467" cy="1076754"/>
          </a:xfrm>
          <a:custGeom>
            <a:avLst/>
            <a:gdLst/>
            <a:ahLst/>
            <a:cxnLst/>
            <a:rect l="l" t="t" r="r" b="b"/>
            <a:pathLst>
              <a:path w="10280" h="10000" extrusionOk="0">
                <a:moveTo>
                  <a:pt x="0" y="0"/>
                </a:moveTo>
                <a:lnTo>
                  <a:pt x="10280" y="567"/>
                </a:lnTo>
                <a:cubicBezTo>
                  <a:pt x="10187" y="3711"/>
                  <a:pt x="10093" y="6856"/>
                  <a:pt x="10000" y="10000"/>
                </a:cubicBezTo>
                <a:lnTo>
                  <a:pt x="0" y="9217"/>
                </a:lnTo>
                <a:lnTo>
                  <a:pt x="0" y="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3" name="Google Shape;93;p24"/>
          <p:cNvSpPr txBox="1">
            <a:spLocks noGrp="1"/>
          </p:cNvSpPr>
          <p:nvPr>
            <p:ph type="body" idx="1"/>
          </p:nvPr>
        </p:nvSpPr>
        <p:spPr>
          <a:xfrm>
            <a:off x="706455" y="2599995"/>
            <a:ext cx="3817937" cy="1111044"/>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lt1"/>
              </a:buClr>
              <a:buSzPts val="3500"/>
              <a:buFont typeface="Arial"/>
              <a:buNone/>
              <a:defRPr sz="3500" b="0" i="0" u="none" strike="noStrike" cap="none">
                <a:solidFill>
                  <a:schemeClr val="lt1"/>
                </a:solidFill>
                <a:latin typeface="Roboto"/>
                <a:ea typeface="Roboto"/>
                <a:cs typeface="Roboto"/>
                <a:sym typeface="Roboto"/>
              </a:defRPr>
            </a:lvl1pPr>
            <a:lvl2pPr marL="914400" marR="0" lvl="1" indent="-228600" algn="l" rtl="0">
              <a:lnSpc>
                <a:spcPct val="90000"/>
              </a:lnSpc>
              <a:spcBef>
                <a:spcPts val="500"/>
              </a:spcBef>
              <a:spcAft>
                <a:spcPts val="0"/>
              </a:spcAft>
              <a:buClr>
                <a:schemeClr val="lt1"/>
              </a:buClr>
              <a:buSzPts val="3500"/>
              <a:buFont typeface="Arial"/>
              <a:buNone/>
              <a:defRPr sz="3500" b="0" i="0" u="none" strike="noStrike" cap="none">
                <a:solidFill>
                  <a:schemeClr val="lt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lt1"/>
              </a:buClr>
              <a:buSzPts val="3500"/>
              <a:buFont typeface="Arial"/>
              <a:buNone/>
              <a:defRPr sz="3500" b="0" i="0" u="none" strike="noStrike" cap="none">
                <a:solidFill>
                  <a:schemeClr val="lt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lt1"/>
              </a:buClr>
              <a:buSzPts val="3500"/>
              <a:buFont typeface="Arial"/>
              <a:buNone/>
              <a:defRPr sz="3500" b="0" i="0" u="none" strike="noStrike" cap="none">
                <a:solidFill>
                  <a:schemeClr val="lt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lt1"/>
              </a:buClr>
              <a:buSzPts val="3500"/>
              <a:buFont typeface="Arial"/>
              <a:buNone/>
              <a:defRPr sz="35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1_Outline / Table of Contents">
  <p:cSld name="11_Outline / Table of Contents">
    <p:spTree>
      <p:nvGrpSpPr>
        <p:cNvPr id="1" name="Shape 94"/>
        <p:cNvGrpSpPr/>
        <p:nvPr/>
      </p:nvGrpSpPr>
      <p:grpSpPr>
        <a:xfrm>
          <a:off x="0" y="0"/>
          <a:ext cx="0" cy="0"/>
          <a:chOff x="0" y="0"/>
          <a:chExt cx="0" cy="0"/>
        </a:xfrm>
      </p:grpSpPr>
      <p:pic>
        <p:nvPicPr>
          <p:cNvPr id="95" name="Google Shape;95;p25"/>
          <p:cNvPicPr preferRelativeResize="0"/>
          <p:nvPr/>
        </p:nvPicPr>
        <p:blipFill rotWithShape="1">
          <a:blip r:embed="rId2">
            <a:alphaModFix/>
          </a:blip>
          <a:srcRect/>
          <a:stretch/>
        </p:blipFill>
        <p:spPr>
          <a:xfrm>
            <a:off x="9739215" y="6163752"/>
            <a:ext cx="1168271" cy="516735"/>
          </a:xfrm>
          <a:prstGeom prst="rect">
            <a:avLst/>
          </a:prstGeom>
          <a:noFill/>
          <a:ln>
            <a:noFill/>
          </a:ln>
        </p:spPr>
      </p:pic>
      <p:sp>
        <p:nvSpPr>
          <p:cNvPr id="96" name="Google Shape;96;p25"/>
          <p:cNvSpPr txBox="1">
            <a:spLocks noGrp="1"/>
          </p:cNvSpPr>
          <p:nvPr>
            <p:ph type="body" idx="1"/>
          </p:nvPr>
        </p:nvSpPr>
        <p:spPr>
          <a:xfrm>
            <a:off x="819150" y="1412875"/>
            <a:ext cx="10580688" cy="3960813"/>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1000"/>
              </a:spcBef>
              <a:spcAft>
                <a:spcPts val="0"/>
              </a:spcAft>
              <a:buClr>
                <a:schemeClr val="dk1"/>
              </a:buClr>
              <a:buSzPts val="2400"/>
              <a:buFont typeface="Arial"/>
              <a:buChar char="•"/>
              <a:defRPr sz="2400" b="0" i="0" u="none" strike="noStrike" cap="none">
                <a:solidFill>
                  <a:schemeClr val="dk1"/>
                </a:solidFill>
                <a:latin typeface="Roboto"/>
                <a:ea typeface="Roboto"/>
                <a:cs typeface="Roboto"/>
                <a:sym typeface="Roboto"/>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boto"/>
                <a:ea typeface="Roboto"/>
                <a:cs typeface="Roboto"/>
                <a:sym typeface="Roboto"/>
              </a:defRPr>
            </a:lvl2pPr>
            <a:lvl3pPr marL="1371600" marR="0" lvl="2"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boto"/>
                <a:ea typeface="Roboto"/>
                <a:cs typeface="Roboto"/>
                <a:sym typeface="Roboto"/>
              </a:defRPr>
            </a:lvl3pPr>
            <a:lvl4pPr marL="1828800" marR="0" lvl="3"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boto"/>
                <a:ea typeface="Roboto"/>
                <a:cs typeface="Roboto"/>
                <a:sym typeface="Roboto"/>
              </a:defRPr>
            </a:lvl4pPr>
            <a:lvl5pPr marL="2286000" marR="0" lvl="4"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boto"/>
                <a:ea typeface="Roboto"/>
                <a:cs typeface="Roboto"/>
                <a:sym typeface="Roboto"/>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7" name="Google Shape;97;p25"/>
          <p:cNvSpPr txBox="1">
            <a:spLocks noGrp="1"/>
          </p:cNvSpPr>
          <p:nvPr>
            <p:ph type="body" idx="2"/>
          </p:nvPr>
        </p:nvSpPr>
        <p:spPr>
          <a:xfrm>
            <a:off x="766288" y="575532"/>
            <a:ext cx="8442366" cy="60048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3500"/>
              <a:buFont typeface="Arial"/>
              <a:buNone/>
              <a:defRPr sz="3500" b="0" i="0" u="none" strike="noStrike" cap="none">
                <a:solidFill>
                  <a:schemeClr val="dk1"/>
                </a:solidFill>
                <a:latin typeface="Roboto"/>
                <a:ea typeface="Roboto"/>
                <a:cs typeface="Roboto"/>
                <a:sym typeface="Roboto"/>
              </a:defRPr>
            </a:lvl1pPr>
            <a:lvl2pPr marL="914400" marR="0" lvl="1"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2pPr>
            <a:lvl3pPr marL="1371600" marR="0" lvl="2"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3pPr>
            <a:lvl4pPr marL="1828800" marR="0" lvl="3"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4pPr>
            <a:lvl5pPr marL="2286000" marR="0" lvl="4"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8" name="Google Shape;98;p25"/>
          <p:cNvSpPr txBox="1">
            <a:spLocks noGrp="1"/>
          </p:cNvSpPr>
          <p:nvPr>
            <p:ph type="sldNum" idx="12"/>
          </p:nvPr>
        </p:nvSpPr>
        <p:spPr>
          <a:xfrm>
            <a:off x="9275618"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9_Section Divider">
  <p:cSld name="9_Section Divider">
    <p:bg>
      <p:bgPr>
        <a:blipFill>
          <a:blip r:embed="rId2">
            <a:alphaModFix/>
          </a:blip>
          <a:stretch>
            <a:fillRect/>
          </a:stretch>
        </a:blipFill>
        <a:effectLst/>
      </p:bgPr>
    </p:bg>
    <p:spTree>
      <p:nvGrpSpPr>
        <p:cNvPr id="1" name="Shape 100"/>
        <p:cNvGrpSpPr/>
        <p:nvPr/>
      </p:nvGrpSpPr>
      <p:grpSpPr>
        <a:xfrm>
          <a:off x="0" y="0"/>
          <a:ext cx="0" cy="0"/>
          <a:chOff x="0" y="0"/>
          <a:chExt cx="0" cy="0"/>
        </a:xfrm>
      </p:grpSpPr>
      <p:sp>
        <p:nvSpPr>
          <p:cNvPr id="101" name="Google Shape;101;p29"/>
          <p:cNvSpPr/>
          <p:nvPr/>
        </p:nvSpPr>
        <p:spPr>
          <a:xfrm>
            <a:off x="0" y="0"/>
            <a:ext cx="5521842" cy="6858000"/>
          </a:xfrm>
          <a:prstGeom prst="rect">
            <a:avLst/>
          </a:prstGeom>
          <a:solidFill>
            <a:srgbClr val="00B0F0">
              <a:alpha val="8745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2" name="Google Shape;102;p29"/>
          <p:cNvSpPr/>
          <p:nvPr/>
        </p:nvSpPr>
        <p:spPr>
          <a:xfrm rot="5400000">
            <a:off x="2571691" y="3647340"/>
            <a:ext cx="87467" cy="1076754"/>
          </a:xfrm>
          <a:custGeom>
            <a:avLst/>
            <a:gdLst/>
            <a:ahLst/>
            <a:cxnLst/>
            <a:rect l="l" t="t" r="r" b="b"/>
            <a:pathLst>
              <a:path w="10280" h="10000" extrusionOk="0">
                <a:moveTo>
                  <a:pt x="0" y="0"/>
                </a:moveTo>
                <a:lnTo>
                  <a:pt x="10280" y="567"/>
                </a:lnTo>
                <a:cubicBezTo>
                  <a:pt x="10187" y="3711"/>
                  <a:pt x="10093" y="6856"/>
                  <a:pt x="10000" y="10000"/>
                </a:cubicBezTo>
                <a:lnTo>
                  <a:pt x="0" y="9217"/>
                </a:lnTo>
                <a:lnTo>
                  <a:pt x="0" y="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3" name="Google Shape;103;p29"/>
          <p:cNvSpPr txBox="1">
            <a:spLocks noGrp="1"/>
          </p:cNvSpPr>
          <p:nvPr>
            <p:ph type="body" idx="1"/>
          </p:nvPr>
        </p:nvSpPr>
        <p:spPr>
          <a:xfrm>
            <a:off x="706455" y="2599995"/>
            <a:ext cx="3817937" cy="1111044"/>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lt1"/>
              </a:buClr>
              <a:buSzPts val="3500"/>
              <a:buFont typeface="Arial"/>
              <a:buNone/>
              <a:defRPr sz="3500" b="0" i="0" u="none" strike="noStrike" cap="none">
                <a:solidFill>
                  <a:schemeClr val="lt1"/>
                </a:solidFill>
                <a:latin typeface="Roboto"/>
                <a:ea typeface="Roboto"/>
                <a:cs typeface="Roboto"/>
                <a:sym typeface="Roboto"/>
              </a:defRPr>
            </a:lvl1pPr>
            <a:lvl2pPr marL="914400" marR="0" lvl="1" indent="-228600" algn="l" rtl="0">
              <a:lnSpc>
                <a:spcPct val="90000"/>
              </a:lnSpc>
              <a:spcBef>
                <a:spcPts val="500"/>
              </a:spcBef>
              <a:spcAft>
                <a:spcPts val="0"/>
              </a:spcAft>
              <a:buClr>
                <a:schemeClr val="lt1"/>
              </a:buClr>
              <a:buSzPts val="3500"/>
              <a:buFont typeface="Arial"/>
              <a:buNone/>
              <a:defRPr sz="3500" b="0" i="0" u="none" strike="noStrike" cap="none">
                <a:solidFill>
                  <a:schemeClr val="lt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lt1"/>
              </a:buClr>
              <a:buSzPts val="3500"/>
              <a:buFont typeface="Arial"/>
              <a:buNone/>
              <a:defRPr sz="3500" b="0" i="0" u="none" strike="noStrike" cap="none">
                <a:solidFill>
                  <a:schemeClr val="lt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lt1"/>
              </a:buClr>
              <a:buSzPts val="3500"/>
              <a:buFont typeface="Arial"/>
              <a:buNone/>
              <a:defRPr sz="3500" b="0" i="0" u="none" strike="noStrike" cap="none">
                <a:solidFill>
                  <a:schemeClr val="lt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lt1"/>
              </a:buClr>
              <a:buSzPts val="3500"/>
              <a:buFont typeface="Arial"/>
              <a:buNone/>
              <a:defRPr sz="35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04"/>
        <p:cNvGrpSpPr/>
        <p:nvPr/>
      </p:nvGrpSpPr>
      <p:grpSpPr>
        <a:xfrm>
          <a:off x="0" y="0"/>
          <a:ext cx="0" cy="0"/>
          <a:chOff x="0" y="0"/>
          <a:chExt cx="0" cy="0"/>
        </a:xfrm>
      </p:grpSpPr>
      <p:sp>
        <p:nvSpPr>
          <p:cNvPr id="105" name="Google Shape;105;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3_Cover Page">
  <p:cSld name="3_Cover Page">
    <p:spTree>
      <p:nvGrpSpPr>
        <p:cNvPr id="1" name="Shape 18"/>
        <p:cNvGrpSpPr/>
        <p:nvPr/>
      </p:nvGrpSpPr>
      <p:grpSpPr>
        <a:xfrm>
          <a:off x="0" y="0"/>
          <a:ext cx="0" cy="0"/>
          <a:chOff x="0" y="0"/>
          <a:chExt cx="0" cy="0"/>
        </a:xfrm>
      </p:grpSpPr>
      <p:pic>
        <p:nvPicPr>
          <p:cNvPr id="19" name="Google Shape;19;p17"/>
          <p:cNvPicPr preferRelativeResize="0"/>
          <p:nvPr/>
        </p:nvPicPr>
        <p:blipFill rotWithShape="1">
          <a:blip r:embed="rId2">
            <a:alphaModFix/>
          </a:blip>
          <a:srcRect/>
          <a:stretch/>
        </p:blipFill>
        <p:spPr>
          <a:xfrm>
            <a:off x="551809" y="478249"/>
            <a:ext cx="2787009" cy="1232716"/>
          </a:xfrm>
          <a:prstGeom prst="rect">
            <a:avLst/>
          </a:prstGeom>
          <a:noFill/>
          <a:ln>
            <a:noFill/>
          </a:ln>
        </p:spPr>
      </p:pic>
      <p:pic>
        <p:nvPicPr>
          <p:cNvPr id="20" name="Google Shape;20;p17"/>
          <p:cNvPicPr preferRelativeResize="0"/>
          <p:nvPr/>
        </p:nvPicPr>
        <p:blipFill rotWithShape="1">
          <a:blip r:embed="rId3">
            <a:alphaModFix/>
          </a:blip>
          <a:srcRect l="1" t="39762" r="-3" b="5343"/>
          <a:stretch/>
        </p:blipFill>
        <p:spPr>
          <a:xfrm>
            <a:off x="8116270" y="4552117"/>
            <a:ext cx="3919372" cy="2151503"/>
          </a:xfrm>
          <a:prstGeom prst="rect">
            <a:avLst/>
          </a:prstGeom>
          <a:noFill/>
          <a:ln>
            <a:noFill/>
          </a:ln>
        </p:spPr>
      </p:pic>
      <p:pic>
        <p:nvPicPr>
          <p:cNvPr id="21" name="Google Shape;21;p17"/>
          <p:cNvPicPr preferRelativeResize="0"/>
          <p:nvPr/>
        </p:nvPicPr>
        <p:blipFill rotWithShape="1">
          <a:blip r:embed="rId4">
            <a:alphaModFix/>
          </a:blip>
          <a:srcRect l="2081" t="3587" b="15786"/>
          <a:stretch/>
        </p:blipFill>
        <p:spPr>
          <a:xfrm>
            <a:off x="8116270" y="2334401"/>
            <a:ext cx="3919372" cy="2151502"/>
          </a:xfrm>
          <a:prstGeom prst="rect">
            <a:avLst/>
          </a:prstGeom>
          <a:noFill/>
          <a:ln>
            <a:noFill/>
          </a:ln>
        </p:spPr>
      </p:pic>
      <p:pic>
        <p:nvPicPr>
          <p:cNvPr id="22" name="Google Shape;22;p17"/>
          <p:cNvPicPr preferRelativeResize="0"/>
          <p:nvPr/>
        </p:nvPicPr>
        <p:blipFill rotWithShape="1">
          <a:blip r:embed="rId5">
            <a:alphaModFix/>
          </a:blip>
          <a:srcRect t="239" r="10774" b="12997"/>
          <a:stretch/>
        </p:blipFill>
        <p:spPr>
          <a:xfrm>
            <a:off x="8116270" y="122244"/>
            <a:ext cx="3919372" cy="2145944"/>
          </a:xfrm>
          <a:prstGeom prst="rect">
            <a:avLst/>
          </a:prstGeom>
          <a:noFill/>
          <a:ln>
            <a:noFill/>
          </a:ln>
        </p:spPr>
      </p:pic>
      <p:sp>
        <p:nvSpPr>
          <p:cNvPr id="23" name="Google Shape;23;p17"/>
          <p:cNvSpPr txBox="1">
            <a:spLocks noGrp="1"/>
          </p:cNvSpPr>
          <p:nvPr>
            <p:ph type="body" idx="1"/>
          </p:nvPr>
        </p:nvSpPr>
        <p:spPr>
          <a:xfrm>
            <a:off x="733106" y="3885416"/>
            <a:ext cx="6700847" cy="60048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7F7F7F"/>
              </a:buClr>
              <a:buSzPts val="3000"/>
              <a:buFont typeface="Arial"/>
              <a:buNone/>
              <a:defRPr sz="3000" b="0" i="0" u="none" strike="noStrike" cap="none">
                <a:solidFill>
                  <a:srgbClr val="7F7F7F"/>
                </a:solidFill>
                <a:latin typeface="Roboto"/>
                <a:ea typeface="Roboto"/>
                <a:cs typeface="Roboto"/>
                <a:sym typeface="Roboto"/>
              </a:defRPr>
            </a:lvl1pPr>
            <a:lvl2pPr marL="914400" marR="0" lvl="1"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2pPr>
            <a:lvl3pPr marL="1371600" marR="0" lvl="2"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3pPr>
            <a:lvl4pPr marL="1828800" marR="0" lvl="3"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4pPr>
            <a:lvl5pPr marL="2286000" marR="0" lvl="4"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 name="Google Shape;24;p17"/>
          <p:cNvSpPr txBox="1">
            <a:spLocks noGrp="1"/>
          </p:cNvSpPr>
          <p:nvPr>
            <p:ph type="body" idx="2"/>
          </p:nvPr>
        </p:nvSpPr>
        <p:spPr>
          <a:xfrm>
            <a:off x="733106" y="3230650"/>
            <a:ext cx="6700847" cy="60048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3500"/>
              <a:buFont typeface="Arial"/>
              <a:buNone/>
              <a:defRPr sz="3500" b="0" i="0" u="none" strike="noStrike" cap="none">
                <a:solidFill>
                  <a:schemeClr val="dk1"/>
                </a:solidFill>
                <a:latin typeface="Roboto"/>
                <a:ea typeface="Roboto"/>
                <a:cs typeface="Roboto"/>
                <a:sym typeface="Roboto"/>
              </a:defRPr>
            </a:lvl1pPr>
            <a:lvl2pPr marL="914400" marR="0" lvl="1"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2pPr>
            <a:lvl3pPr marL="1371600" marR="0" lvl="2"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3pPr>
            <a:lvl4pPr marL="1828800" marR="0" lvl="3"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4pPr>
            <a:lvl5pPr marL="2286000" marR="0" lvl="4"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5_Content Page">
  <p:cSld name="15_Content Page">
    <p:spTree>
      <p:nvGrpSpPr>
        <p:cNvPr id="1" name="Shape 26"/>
        <p:cNvGrpSpPr/>
        <p:nvPr/>
      </p:nvGrpSpPr>
      <p:grpSpPr>
        <a:xfrm>
          <a:off x="0" y="0"/>
          <a:ext cx="0" cy="0"/>
          <a:chOff x="0" y="0"/>
          <a:chExt cx="0" cy="0"/>
        </a:xfrm>
      </p:grpSpPr>
      <p:pic>
        <p:nvPicPr>
          <p:cNvPr id="27" name="Google Shape;27;p28"/>
          <p:cNvPicPr preferRelativeResize="0"/>
          <p:nvPr/>
        </p:nvPicPr>
        <p:blipFill rotWithShape="1">
          <a:blip r:embed="rId2">
            <a:alphaModFix/>
          </a:blip>
          <a:srcRect/>
          <a:stretch/>
        </p:blipFill>
        <p:spPr>
          <a:xfrm>
            <a:off x="9739215" y="6163752"/>
            <a:ext cx="1168271" cy="516735"/>
          </a:xfrm>
          <a:prstGeom prst="rect">
            <a:avLst/>
          </a:prstGeom>
          <a:noFill/>
          <a:ln>
            <a:noFill/>
          </a:ln>
        </p:spPr>
      </p:pic>
      <p:sp>
        <p:nvSpPr>
          <p:cNvPr id="28" name="Google Shape;28;p28"/>
          <p:cNvSpPr txBox="1">
            <a:spLocks noGrp="1"/>
          </p:cNvSpPr>
          <p:nvPr>
            <p:ph type="body" idx="1"/>
          </p:nvPr>
        </p:nvSpPr>
        <p:spPr>
          <a:xfrm>
            <a:off x="766288" y="575532"/>
            <a:ext cx="8442366" cy="60048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3500"/>
              <a:buFont typeface="Arial"/>
              <a:buNone/>
              <a:defRPr sz="3500" b="0" i="0" u="none" strike="noStrike" cap="none">
                <a:solidFill>
                  <a:schemeClr val="dk1"/>
                </a:solidFill>
                <a:latin typeface="Roboto"/>
                <a:ea typeface="Roboto"/>
                <a:cs typeface="Roboto"/>
                <a:sym typeface="Roboto"/>
              </a:defRPr>
            </a:lvl1pPr>
            <a:lvl2pPr marL="914400" marR="0" lvl="1"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2pPr>
            <a:lvl3pPr marL="1371600" marR="0" lvl="2"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3pPr>
            <a:lvl4pPr marL="1828800" marR="0" lvl="3"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4pPr>
            <a:lvl5pPr marL="2286000" marR="0" lvl="4"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 name="Google Shape;29;p28"/>
          <p:cNvSpPr txBox="1">
            <a:spLocks noGrp="1"/>
          </p:cNvSpPr>
          <p:nvPr>
            <p:ph type="sldNum" idx="12"/>
          </p:nvPr>
        </p:nvSpPr>
        <p:spPr>
          <a:xfrm>
            <a:off x="9275618"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
        <p:nvSpPr>
          <p:cNvPr id="30" name="Google Shape;30;p28"/>
          <p:cNvSpPr>
            <a:spLocks noGrp="1"/>
          </p:cNvSpPr>
          <p:nvPr>
            <p:ph type="pic" idx="2"/>
          </p:nvPr>
        </p:nvSpPr>
        <p:spPr>
          <a:xfrm>
            <a:off x="7646988" y="1412875"/>
            <a:ext cx="3717925" cy="4608513"/>
          </a:xfrm>
          <a:prstGeom prst="rect">
            <a:avLst/>
          </a:prstGeom>
          <a:noFill/>
          <a:ln>
            <a:noFill/>
          </a:ln>
        </p:spPr>
      </p:sp>
      <p:sp>
        <p:nvSpPr>
          <p:cNvPr id="31" name="Google Shape;31;p28"/>
          <p:cNvSpPr txBox="1">
            <a:spLocks noGrp="1"/>
          </p:cNvSpPr>
          <p:nvPr>
            <p:ph type="body" idx="3"/>
          </p:nvPr>
        </p:nvSpPr>
        <p:spPr>
          <a:xfrm>
            <a:off x="819150" y="1412875"/>
            <a:ext cx="6558395" cy="4608513"/>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1000"/>
              </a:spcBef>
              <a:spcAft>
                <a:spcPts val="0"/>
              </a:spcAft>
              <a:buClr>
                <a:schemeClr val="dk1"/>
              </a:buClr>
              <a:buSzPts val="2400"/>
              <a:buFont typeface="Arial"/>
              <a:buChar char="•"/>
              <a:defRPr sz="2400" b="0" i="0" u="none" strike="noStrike" cap="none">
                <a:solidFill>
                  <a:schemeClr val="dk1"/>
                </a:solidFill>
                <a:latin typeface="Roboto"/>
                <a:ea typeface="Roboto"/>
                <a:cs typeface="Roboto"/>
                <a:sym typeface="Roboto"/>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boto"/>
                <a:ea typeface="Roboto"/>
                <a:cs typeface="Roboto"/>
                <a:sym typeface="Roboto"/>
              </a:defRPr>
            </a:lvl2pPr>
            <a:lvl3pPr marL="1371600" marR="0" lvl="2"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boto"/>
                <a:ea typeface="Roboto"/>
                <a:cs typeface="Roboto"/>
                <a:sym typeface="Roboto"/>
              </a:defRPr>
            </a:lvl3pPr>
            <a:lvl4pPr marL="1828800" marR="0" lvl="3"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boto"/>
                <a:ea typeface="Roboto"/>
                <a:cs typeface="Roboto"/>
                <a:sym typeface="Roboto"/>
              </a:defRPr>
            </a:lvl4pPr>
            <a:lvl5pPr marL="2286000" marR="0" lvl="4"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boto"/>
                <a:ea typeface="Roboto"/>
                <a:cs typeface="Roboto"/>
                <a:sym typeface="Roboto"/>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3_Content Page">
  <p:cSld name="13_Content Page">
    <p:spTree>
      <p:nvGrpSpPr>
        <p:cNvPr id="1" name="Shape 33"/>
        <p:cNvGrpSpPr/>
        <p:nvPr/>
      </p:nvGrpSpPr>
      <p:grpSpPr>
        <a:xfrm>
          <a:off x="0" y="0"/>
          <a:ext cx="0" cy="0"/>
          <a:chOff x="0" y="0"/>
          <a:chExt cx="0" cy="0"/>
        </a:xfrm>
      </p:grpSpPr>
      <p:pic>
        <p:nvPicPr>
          <p:cNvPr id="34" name="Google Shape;34;p26"/>
          <p:cNvPicPr preferRelativeResize="0"/>
          <p:nvPr/>
        </p:nvPicPr>
        <p:blipFill rotWithShape="1">
          <a:blip r:embed="rId2">
            <a:alphaModFix/>
          </a:blip>
          <a:srcRect/>
          <a:stretch/>
        </p:blipFill>
        <p:spPr>
          <a:xfrm>
            <a:off x="9739215" y="6163752"/>
            <a:ext cx="1168271" cy="516735"/>
          </a:xfrm>
          <a:prstGeom prst="rect">
            <a:avLst/>
          </a:prstGeom>
          <a:noFill/>
          <a:ln>
            <a:noFill/>
          </a:ln>
        </p:spPr>
      </p:pic>
      <p:sp>
        <p:nvSpPr>
          <p:cNvPr id="35" name="Google Shape;35;p26"/>
          <p:cNvSpPr txBox="1">
            <a:spLocks noGrp="1"/>
          </p:cNvSpPr>
          <p:nvPr>
            <p:ph type="body" idx="1"/>
          </p:nvPr>
        </p:nvSpPr>
        <p:spPr>
          <a:xfrm>
            <a:off x="766288" y="575532"/>
            <a:ext cx="8442366" cy="60048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3500"/>
              <a:buFont typeface="Arial"/>
              <a:buNone/>
              <a:defRPr sz="3500" b="0" i="0" u="none" strike="noStrike" cap="none">
                <a:solidFill>
                  <a:schemeClr val="dk1"/>
                </a:solidFill>
                <a:latin typeface="Roboto"/>
                <a:ea typeface="Roboto"/>
                <a:cs typeface="Roboto"/>
                <a:sym typeface="Roboto"/>
              </a:defRPr>
            </a:lvl1pPr>
            <a:lvl2pPr marL="914400" marR="0" lvl="1"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2pPr>
            <a:lvl3pPr marL="1371600" marR="0" lvl="2"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3pPr>
            <a:lvl4pPr marL="1828800" marR="0" lvl="3"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4pPr>
            <a:lvl5pPr marL="2286000" marR="0" lvl="4"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 name="Google Shape;36;p26"/>
          <p:cNvSpPr txBox="1">
            <a:spLocks noGrp="1"/>
          </p:cNvSpPr>
          <p:nvPr>
            <p:ph type="sldNum" idx="12"/>
          </p:nvPr>
        </p:nvSpPr>
        <p:spPr>
          <a:xfrm>
            <a:off x="9275618"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
        <p:nvSpPr>
          <p:cNvPr id="37" name="Google Shape;37;p26"/>
          <p:cNvSpPr txBox="1">
            <a:spLocks noGrp="1"/>
          </p:cNvSpPr>
          <p:nvPr>
            <p:ph type="body" idx="2"/>
          </p:nvPr>
        </p:nvSpPr>
        <p:spPr>
          <a:xfrm>
            <a:off x="819150" y="1412875"/>
            <a:ext cx="10580688" cy="3960813"/>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1000"/>
              </a:spcBef>
              <a:spcAft>
                <a:spcPts val="0"/>
              </a:spcAft>
              <a:buClr>
                <a:schemeClr val="dk1"/>
              </a:buClr>
              <a:buSzPts val="2400"/>
              <a:buFont typeface="Arial"/>
              <a:buChar char="•"/>
              <a:defRPr sz="2400" b="0" i="0" u="none" strike="noStrike" cap="none">
                <a:solidFill>
                  <a:schemeClr val="dk1"/>
                </a:solidFill>
                <a:latin typeface="Roboto"/>
                <a:ea typeface="Roboto"/>
                <a:cs typeface="Roboto"/>
                <a:sym typeface="Roboto"/>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boto"/>
                <a:ea typeface="Roboto"/>
                <a:cs typeface="Roboto"/>
                <a:sym typeface="Roboto"/>
              </a:defRPr>
            </a:lvl2pPr>
            <a:lvl3pPr marL="1371600" marR="0" lvl="2"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boto"/>
                <a:ea typeface="Roboto"/>
                <a:cs typeface="Roboto"/>
                <a:sym typeface="Roboto"/>
              </a:defRPr>
            </a:lvl3pPr>
            <a:lvl4pPr marL="1828800" marR="0" lvl="3"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boto"/>
                <a:ea typeface="Roboto"/>
                <a:cs typeface="Roboto"/>
                <a:sym typeface="Roboto"/>
              </a:defRPr>
            </a:lvl4pPr>
            <a:lvl5pPr marL="2286000" marR="0" lvl="4"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boto"/>
                <a:ea typeface="Roboto"/>
                <a:cs typeface="Roboto"/>
                <a:sym typeface="Roboto"/>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10_Section Divider">
  <p:cSld name="10_Section Divider">
    <p:bg>
      <p:bgPr>
        <a:blipFill>
          <a:blip r:embed="rId2">
            <a:alphaModFix/>
          </a:blip>
          <a:stretch>
            <a:fillRect/>
          </a:stretch>
        </a:blipFill>
        <a:effectLst/>
      </p:bgPr>
    </p:bg>
    <p:spTree>
      <p:nvGrpSpPr>
        <p:cNvPr id="1" name="Shape 39"/>
        <p:cNvGrpSpPr/>
        <p:nvPr/>
      </p:nvGrpSpPr>
      <p:grpSpPr>
        <a:xfrm>
          <a:off x="0" y="0"/>
          <a:ext cx="0" cy="0"/>
          <a:chOff x="0" y="0"/>
          <a:chExt cx="0" cy="0"/>
        </a:xfrm>
      </p:grpSpPr>
      <p:sp>
        <p:nvSpPr>
          <p:cNvPr id="40" name="Google Shape;40;p30"/>
          <p:cNvSpPr/>
          <p:nvPr/>
        </p:nvSpPr>
        <p:spPr>
          <a:xfrm>
            <a:off x="0" y="0"/>
            <a:ext cx="5521842" cy="6858000"/>
          </a:xfrm>
          <a:prstGeom prst="rect">
            <a:avLst/>
          </a:prstGeom>
          <a:solidFill>
            <a:srgbClr val="0070C0">
              <a:alpha val="8745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1" name="Google Shape;41;p30"/>
          <p:cNvSpPr/>
          <p:nvPr/>
        </p:nvSpPr>
        <p:spPr>
          <a:xfrm rot="5400000">
            <a:off x="2571691" y="3647340"/>
            <a:ext cx="87467" cy="1076754"/>
          </a:xfrm>
          <a:custGeom>
            <a:avLst/>
            <a:gdLst/>
            <a:ahLst/>
            <a:cxnLst/>
            <a:rect l="l" t="t" r="r" b="b"/>
            <a:pathLst>
              <a:path w="10280" h="10000" extrusionOk="0">
                <a:moveTo>
                  <a:pt x="0" y="0"/>
                </a:moveTo>
                <a:lnTo>
                  <a:pt x="10280" y="567"/>
                </a:lnTo>
                <a:cubicBezTo>
                  <a:pt x="10187" y="3711"/>
                  <a:pt x="10093" y="6856"/>
                  <a:pt x="10000" y="10000"/>
                </a:cubicBezTo>
                <a:lnTo>
                  <a:pt x="0" y="9217"/>
                </a:lnTo>
                <a:lnTo>
                  <a:pt x="0" y="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2" name="Google Shape;42;p30"/>
          <p:cNvSpPr txBox="1">
            <a:spLocks noGrp="1"/>
          </p:cNvSpPr>
          <p:nvPr>
            <p:ph type="body" idx="1"/>
          </p:nvPr>
        </p:nvSpPr>
        <p:spPr>
          <a:xfrm>
            <a:off x="706455" y="2599995"/>
            <a:ext cx="3817937" cy="1111044"/>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lt1"/>
              </a:buClr>
              <a:buSzPts val="3500"/>
              <a:buFont typeface="Arial"/>
              <a:buNone/>
              <a:defRPr sz="3500" b="0" i="0" u="none" strike="noStrike" cap="none">
                <a:solidFill>
                  <a:schemeClr val="lt1"/>
                </a:solidFill>
                <a:latin typeface="Roboto"/>
                <a:ea typeface="Roboto"/>
                <a:cs typeface="Roboto"/>
                <a:sym typeface="Roboto"/>
              </a:defRPr>
            </a:lvl1pPr>
            <a:lvl2pPr marL="914400" marR="0" lvl="1" indent="-228600" algn="l" rtl="0">
              <a:lnSpc>
                <a:spcPct val="90000"/>
              </a:lnSpc>
              <a:spcBef>
                <a:spcPts val="500"/>
              </a:spcBef>
              <a:spcAft>
                <a:spcPts val="0"/>
              </a:spcAft>
              <a:buClr>
                <a:schemeClr val="lt1"/>
              </a:buClr>
              <a:buSzPts val="3500"/>
              <a:buFont typeface="Arial"/>
              <a:buNone/>
              <a:defRPr sz="3500" b="0" i="0" u="none" strike="noStrike" cap="none">
                <a:solidFill>
                  <a:schemeClr val="lt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lt1"/>
              </a:buClr>
              <a:buSzPts val="3500"/>
              <a:buFont typeface="Arial"/>
              <a:buNone/>
              <a:defRPr sz="3500" b="0" i="0" u="none" strike="noStrike" cap="none">
                <a:solidFill>
                  <a:schemeClr val="lt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lt1"/>
              </a:buClr>
              <a:buSzPts val="3500"/>
              <a:buFont typeface="Arial"/>
              <a:buNone/>
              <a:defRPr sz="3500" b="0" i="0" u="none" strike="noStrike" cap="none">
                <a:solidFill>
                  <a:schemeClr val="lt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lt1"/>
              </a:buClr>
              <a:buSzPts val="3500"/>
              <a:buFont typeface="Arial"/>
              <a:buNone/>
              <a:defRPr sz="35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6_Cover Page">
  <p:cSld name="6_Cover Page">
    <p:bg>
      <p:bgPr>
        <a:blipFill>
          <a:blip r:embed="rId2">
            <a:alphaModFix/>
          </a:blip>
          <a:stretch>
            <a:fillRect/>
          </a:stretch>
        </a:blipFill>
        <a:effectLst/>
      </p:bgPr>
    </p:bg>
    <p:spTree>
      <p:nvGrpSpPr>
        <p:cNvPr id="1" name="Shape 43"/>
        <p:cNvGrpSpPr/>
        <p:nvPr/>
      </p:nvGrpSpPr>
      <p:grpSpPr>
        <a:xfrm>
          <a:off x="0" y="0"/>
          <a:ext cx="0" cy="0"/>
          <a:chOff x="0" y="0"/>
          <a:chExt cx="0" cy="0"/>
        </a:xfrm>
      </p:grpSpPr>
      <p:sp>
        <p:nvSpPr>
          <p:cNvPr id="44" name="Google Shape;44;p19"/>
          <p:cNvSpPr/>
          <p:nvPr/>
        </p:nvSpPr>
        <p:spPr>
          <a:xfrm rot="-5400000">
            <a:off x="-472001" y="472002"/>
            <a:ext cx="6858000" cy="5913997"/>
          </a:xfrm>
          <a:prstGeom prst="rect">
            <a:avLst/>
          </a:prstGeom>
          <a:solidFill>
            <a:schemeClr val="lt1">
              <a:alpha val="86274"/>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5" name="Google Shape;45;p19"/>
          <p:cNvPicPr preferRelativeResize="0"/>
          <p:nvPr/>
        </p:nvPicPr>
        <p:blipFill rotWithShape="1">
          <a:blip r:embed="rId3">
            <a:alphaModFix/>
          </a:blip>
          <a:srcRect/>
          <a:stretch/>
        </p:blipFill>
        <p:spPr>
          <a:xfrm>
            <a:off x="180876" y="237821"/>
            <a:ext cx="1931259" cy="854211"/>
          </a:xfrm>
          <a:prstGeom prst="rect">
            <a:avLst/>
          </a:prstGeom>
          <a:noFill/>
          <a:ln>
            <a:noFill/>
          </a:ln>
        </p:spPr>
      </p:pic>
      <p:sp>
        <p:nvSpPr>
          <p:cNvPr id="46" name="Google Shape;46;p19"/>
          <p:cNvSpPr/>
          <p:nvPr/>
        </p:nvSpPr>
        <p:spPr>
          <a:xfrm rot="5400000">
            <a:off x="2841676" y="4379378"/>
            <a:ext cx="87467" cy="1076754"/>
          </a:xfrm>
          <a:custGeom>
            <a:avLst/>
            <a:gdLst/>
            <a:ahLst/>
            <a:cxnLst/>
            <a:rect l="l" t="t" r="r" b="b"/>
            <a:pathLst>
              <a:path w="10280" h="10000" extrusionOk="0">
                <a:moveTo>
                  <a:pt x="0" y="0"/>
                </a:moveTo>
                <a:lnTo>
                  <a:pt x="10280" y="567"/>
                </a:lnTo>
                <a:cubicBezTo>
                  <a:pt x="10187" y="3711"/>
                  <a:pt x="10093" y="6856"/>
                  <a:pt x="10000" y="10000"/>
                </a:cubicBezTo>
                <a:lnTo>
                  <a:pt x="0" y="9217"/>
                </a:lnTo>
                <a:lnTo>
                  <a:pt x="0" y="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7" name="Google Shape;47;p19"/>
          <p:cNvSpPr txBox="1">
            <a:spLocks noGrp="1"/>
          </p:cNvSpPr>
          <p:nvPr>
            <p:ph type="body" idx="1"/>
          </p:nvPr>
        </p:nvSpPr>
        <p:spPr>
          <a:xfrm>
            <a:off x="685560" y="2463705"/>
            <a:ext cx="4542878" cy="1111044"/>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dk1"/>
              </a:buClr>
              <a:buSzPts val="3500"/>
              <a:buFont typeface="Arial"/>
              <a:buNone/>
              <a:defRPr sz="3500" b="0" i="0" u="none" strike="noStrike" cap="none">
                <a:solidFill>
                  <a:schemeClr val="dk1"/>
                </a:solidFill>
                <a:latin typeface="Roboto"/>
                <a:ea typeface="Roboto"/>
                <a:cs typeface="Roboto"/>
                <a:sym typeface="Roboto"/>
              </a:defRPr>
            </a:lvl1pPr>
            <a:lvl2pPr marL="914400" marR="0" lvl="1" indent="-228600" algn="l" rtl="0">
              <a:lnSpc>
                <a:spcPct val="90000"/>
              </a:lnSpc>
              <a:spcBef>
                <a:spcPts val="500"/>
              </a:spcBef>
              <a:spcAft>
                <a:spcPts val="0"/>
              </a:spcAft>
              <a:buClr>
                <a:schemeClr val="lt1"/>
              </a:buClr>
              <a:buSzPts val="3500"/>
              <a:buFont typeface="Arial"/>
              <a:buNone/>
              <a:defRPr sz="3500" b="0" i="0" u="none" strike="noStrike" cap="none">
                <a:solidFill>
                  <a:schemeClr val="lt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lt1"/>
              </a:buClr>
              <a:buSzPts val="3500"/>
              <a:buFont typeface="Arial"/>
              <a:buNone/>
              <a:defRPr sz="3500" b="0" i="0" u="none" strike="noStrike" cap="none">
                <a:solidFill>
                  <a:schemeClr val="lt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lt1"/>
              </a:buClr>
              <a:buSzPts val="3500"/>
              <a:buFont typeface="Arial"/>
              <a:buNone/>
              <a:defRPr sz="3500" b="0" i="0" u="none" strike="noStrike" cap="none">
                <a:solidFill>
                  <a:schemeClr val="lt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lt1"/>
              </a:buClr>
              <a:buSzPts val="3500"/>
              <a:buFont typeface="Arial"/>
              <a:buNone/>
              <a:defRPr sz="35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8" name="Google Shape;48;p19"/>
          <p:cNvSpPr txBox="1">
            <a:spLocks noGrp="1"/>
          </p:cNvSpPr>
          <p:nvPr>
            <p:ph type="body" idx="2"/>
          </p:nvPr>
        </p:nvSpPr>
        <p:spPr>
          <a:xfrm>
            <a:off x="685560" y="3574749"/>
            <a:ext cx="4542878" cy="993168"/>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7F7F7F"/>
              </a:buClr>
              <a:buSzPts val="3000"/>
              <a:buFont typeface="Arial"/>
              <a:buNone/>
              <a:defRPr sz="3000" b="0" i="0" u="none" strike="noStrike" cap="none">
                <a:solidFill>
                  <a:srgbClr val="7F7F7F"/>
                </a:solidFill>
                <a:latin typeface="Roboto"/>
                <a:ea typeface="Roboto"/>
                <a:cs typeface="Roboto"/>
                <a:sym typeface="Roboto"/>
              </a:defRPr>
            </a:lvl1pPr>
            <a:lvl2pPr marL="914400" marR="0" lvl="1"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2pPr>
            <a:lvl3pPr marL="1371600" marR="0" lvl="2"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3pPr>
            <a:lvl4pPr marL="1828800" marR="0" lvl="3"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4pPr>
            <a:lvl5pPr marL="2286000" marR="0" lvl="4" indent="-228600" algn="l" rtl="0">
              <a:lnSpc>
                <a:spcPct val="90000"/>
              </a:lnSpc>
              <a:spcBef>
                <a:spcPts val="500"/>
              </a:spcBef>
              <a:spcAft>
                <a:spcPts val="0"/>
              </a:spcAft>
              <a:buClr>
                <a:srgbClr val="7F7F7F"/>
              </a:buClr>
              <a:buSzPts val="3000"/>
              <a:buFont typeface="Arial"/>
              <a:buNone/>
              <a:defRPr sz="3000" b="0" i="0" u="none" strike="noStrike" cap="none">
                <a:solidFill>
                  <a:srgbClr val="7F7F7F"/>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5_Section Divider">
  <p:cSld name="5_Section Divider">
    <p:bg>
      <p:bgPr>
        <a:blipFill>
          <a:blip r:embed="rId2">
            <a:alphaModFix/>
          </a:blip>
          <a:stretch>
            <a:fillRect/>
          </a:stretch>
        </a:blipFill>
        <a:effectLst/>
      </p:bgPr>
    </p:bg>
    <p:spTree>
      <p:nvGrpSpPr>
        <p:cNvPr id="1" name="Shape 50"/>
        <p:cNvGrpSpPr/>
        <p:nvPr/>
      </p:nvGrpSpPr>
      <p:grpSpPr>
        <a:xfrm>
          <a:off x="0" y="0"/>
          <a:ext cx="0" cy="0"/>
          <a:chOff x="0" y="0"/>
          <a:chExt cx="0" cy="0"/>
        </a:xfrm>
      </p:grpSpPr>
      <p:sp>
        <p:nvSpPr>
          <p:cNvPr id="51" name="Google Shape;51;p21"/>
          <p:cNvSpPr/>
          <p:nvPr/>
        </p:nvSpPr>
        <p:spPr>
          <a:xfrm>
            <a:off x="0" y="0"/>
            <a:ext cx="5521842" cy="6858000"/>
          </a:xfrm>
          <a:prstGeom prst="rect">
            <a:avLst/>
          </a:prstGeom>
          <a:solidFill>
            <a:srgbClr val="572B99">
              <a:alpha val="8745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2" name="Google Shape;52;p21"/>
          <p:cNvSpPr/>
          <p:nvPr/>
        </p:nvSpPr>
        <p:spPr>
          <a:xfrm rot="5400000">
            <a:off x="2571691" y="3647340"/>
            <a:ext cx="87467" cy="1076754"/>
          </a:xfrm>
          <a:custGeom>
            <a:avLst/>
            <a:gdLst/>
            <a:ahLst/>
            <a:cxnLst/>
            <a:rect l="l" t="t" r="r" b="b"/>
            <a:pathLst>
              <a:path w="10280" h="10000" extrusionOk="0">
                <a:moveTo>
                  <a:pt x="0" y="0"/>
                </a:moveTo>
                <a:lnTo>
                  <a:pt x="10280" y="567"/>
                </a:lnTo>
                <a:cubicBezTo>
                  <a:pt x="10187" y="3711"/>
                  <a:pt x="10093" y="6856"/>
                  <a:pt x="10000" y="10000"/>
                </a:cubicBezTo>
                <a:lnTo>
                  <a:pt x="0" y="9217"/>
                </a:lnTo>
                <a:lnTo>
                  <a:pt x="0" y="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3" name="Google Shape;53;p21"/>
          <p:cNvSpPr txBox="1">
            <a:spLocks noGrp="1"/>
          </p:cNvSpPr>
          <p:nvPr>
            <p:ph type="body" idx="1"/>
          </p:nvPr>
        </p:nvSpPr>
        <p:spPr>
          <a:xfrm>
            <a:off x="706455" y="2599995"/>
            <a:ext cx="3817937" cy="1111044"/>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lt1"/>
              </a:buClr>
              <a:buSzPts val="3500"/>
              <a:buFont typeface="Arial"/>
              <a:buNone/>
              <a:defRPr sz="3500" b="0" i="0" u="none" strike="noStrike" cap="none">
                <a:solidFill>
                  <a:schemeClr val="lt1"/>
                </a:solidFill>
                <a:latin typeface="Roboto"/>
                <a:ea typeface="Roboto"/>
                <a:cs typeface="Roboto"/>
                <a:sym typeface="Roboto"/>
              </a:defRPr>
            </a:lvl1pPr>
            <a:lvl2pPr marL="914400" marR="0" lvl="1" indent="-228600" algn="l" rtl="0">
              <a:lnSpc>
                <a:spcPct val="90000"/>
              </a:lnSpc>
              <a:spcBef>
                <a:spcPts val="500"/>
              </a:spcBef>
              <a:spcAft>
                <a:spcPts val="0"/>
              </a:spcAft>
              <a:buClr>
                <a:schemeClr val="lt1"/>
              </a:buClr>
              <a:buSzPts val="3500"/>
              <a:buFont typeface="Arial"/>
              <a:buNone/>
              <a:defRPr sz="3500" b="0" i="0" u="none" strike="noStrike" cap="none">
                <a:solidFill>
                  <a:schemeClr val="lt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lt1"/>
              </a:buClr>
              <a:buSzPts val="3500"/>
              <a:buFont typeface="Arial"/>
              <a:buNone/>
              <a:defRPr sz="3500" b="0" i="0" u="none" strike="noStrike" cap="none">
                <a:solidFill>
                  <a:schemeClr val="lt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lt1"/>
              </a:buClr>
              <a:buSzPts val="3500"/>
              <a:buFont typeface="Arial"/>
              <a:buNone/>
              <a:defRPr sz="3500" b="0" i="0" u="none" strike="noStrike" cap="none">
                <a:solidFill>
                  <a:schemeClr val="lt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lt1"/>
              </a:buClr>
              <a:buSzPts val="3500"/>
              <a:buFont typeface="Arial"/>
              <a:buNone/>
              <a:defRPr sz="35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6_Section Divider">
  <p:cSld name="6_Section Divider">
    <p:bg>
      <p:bgPr>
        <a:blipFill>
          <a:blip r:embed="rId2">
            <a:alphaModFix/>
          </a:blip>
          <a:stretch>
            <a:fillRect/>
          </a:stretch>
        </a:blipFill>
        <a:effectLst/>
      </p:bgPr>
    </p:bg>
    <p:spTree>
      <p:nvGrpSpPr>
        <p:cNvPr id="1" name="Shape 54"/>
        <p:cNvGrpSpPr/>
        <p:nvPr/>
      </p:nvGrpSpPr>
      <p:grpSpPr>
        <a:xfrm>
          <a:off x="0" y="0"/>
          <a:ext cx="0" cy="0"/>
          <a:chOff x="0" y="0"/>
          <a:chExt cx="0" cy="0"/>
        </a:xfrm>
      </p:grpSpPr>
      <p:sp>
        <p:nvSpPr>
          <p:cNvPr id="55" name="Google Shape;55;p22"/>
          <p:cNvSpPr/>
          <p:nvPr/>
        </p:nvSpPr>
        <p:spPr>
          <a:xfrm>
            <a:off x="0" y="0"/>
            <a:ext cx="5521842" cy="6858000"/>
          </a:xfrm>
          <a:prstGeom prst="rect">
            <a:avLst/>
          </a:prstGeom>
          <a:solidFill>
            <a:srgbClr val="B9D57D">
              <a:alpha val="8431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6" name="Google Shape;56;p22"/>
          <p:cNvSpPr/>
          <p:nvPr/>
        </p:nvSpPr>
        <p:spPr>
          <a:xfrm rot="5400000">
            <a:off x="2571691" y="3647340"/>
            <a:ext cx="87467" cy="1076754"/>
          </a:xfrm>
          <a:custGeom>
            <a:avLst/>
            <a:gdLst/>
            <a:ahLst/>
            <a:cxnLst/>
            <a:rect l="l" t="t" r="r" b="b"/>
            <a:pathLst>
              <a:path w="10280" h="10000" extrusionOk="0">
                <a:moveTo>
                  <a:pt x="0" y="0"/>
                </a:moveTo>
                <a:lnTo>
                  <a:pt x="10280" y="567"/>
                </a:lnTo>
                <a:cubicBezTo>
                  <a:pt x="10187" y="3711"/>
                  <a:pt x="10093" y="6856"/>
                  <a:pt x="10000" y="10000"/>
                </a:cubicBezTo>
                <a:lnTo>
                  <a:pt x="0" y="9217"/>
                </a:lnTo>
                <a:lnTo>
                  <a:pt x="0" y="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7" name="Google Shape;57;p22"/>
          <p:cNvSpPr txBox="1">
            <a:spLocks noGrp="1"/>
          </p:cNvSpPr>
          <p:nvPr>
            <p:ph type="body" idx="1"/>
          </p:nvPr>
        </p:nvSpPr>
        <p:spPr>
          <a:xfrm>
            <a:off x="706455" y="2599995"/>
            <a:ext cx="3817937" cy="1111044"/>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lt1"/>
              </a:buClr>
              <a:buSzPts val="3500"/>
              <a:buFont typeface="Arial"/>
              <a:buNone/>
              <a:defRPr sz="3500" b="0" i="0" u="none" strike="noStrike" cap="none">
                <a:solidFill>
                  <a:schemeClr val="lt1"/>
                </a:solidFill>
                <a:latin typeface="Roboto"/>
                <a:ea typeface="Roboto"/>
                <a:cs typeface="Roboto"/>
                <a:sym typeface="Roboto"/>
              </a:defRPr>
            </a:lvl1pPr>
            <a:lvl2pPr marL="914400" marR="0" lvl="1" indent="-228600" algn="l" rtl="0">
              <a:lnSpc>
                <a:spcPct val="90000"/>
              </a:lnSpc>
              <a:spcBef>
                <a:spcPts val="500"/>
              </a:spcBef>
              <a:spcAft>
                <a:spcPts val="0"/>
              </a:spcAft>
              <a:buClr>
                <a:schemeClr val="lt1"/>
              </a:buClr>
              <a:buSzPts val="3500"/>
              <a:buFont typeface="Arial"/>
              <a:buNone/>
              <a:defRPr sz="3500" b="0" i="0" u="none" strike="noStrike" cap="none">
                <a:solidFill>
                  <a:schemeClr val="lt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lt1"/>
              </a:buClr>
              <a:buSzPts val="3500"/>
              <a:buFont typeface="Arial"/>
              <a:buNone/>
              <a:defRPr sz="3500" b="0" i="0" u="none" strike="noStrike" cap="none">
                <a:solidFill>
                  <a:schemeClr val="lt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lt1"/>
              </a:buClr>
              <a:buSzPts val="3500"/>
              <a:buFont typeface="Arial"/>
              <a:buNone/>
              <a:defRPr sz="3500" b="0" i="0" u="none" strike="noStrike" cap="none">
                <a:solidFill>
                  <a:schemeClr val="lt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lt1"/>
              </a:buClr>
              <a:buSzPts val="3500"/>
              <a:buFont typeface="Arial"/>
              <a:buNone/>
              <a:defRPr sz="35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7_Section Divider">
  <p:cSld name="7_Section Divider">
    <p:bg>
      <p:bgPr>
        <a:blipFill>
          <a:blip r:embed="rId2">
            <a:alphaModFix/>
          </a:blip>
          <a:stretch>
            <a:fillRect/>
          </a:stretch>
        </a:blipFill>
        <a:effectLst/>
      </p:bgPr>
    </p:bg>
    <p:spTree>
      <p:nvGrpSpPr>
        <p:cNvPr id="1" name="Shape 58"/>
        <p:cNvGrpSpPr/>
        <p:nvPr/>
      </p:nvGrpSpPr>
      <p:grpSpPr>
        <a:xfrm>
          <a:off x="0" y="0"/>
          <a:ext cx="0" cy="0"/>
          <a:chOff x="0" y="0"/>
          <a:chExt cx="0" cy="0"/>
        </a:xfrm>
      </p:grpSpPr>
      <p:sp>
        <p:nvSpPr>
          <p:cNvPr id="59" name="Google Shape;59;p23"/>
          <p:cNvSpPr/>
          <p:nvPr/>
        </p:nvSpPr>
        <p:spPr>
          <a:xfrm>
            <a:off x="0" y="0"/>
            <a:ext cx="5521842" cy="6858000"/>
          </a:xfrm>
          <a:prstGeom prst="rect">
            <a:avLst/>
          </a:prstGeom>
          <a:solidFill>
            <a:srgbClr val="FD9F00">
              <a:alpha val="8745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0" name="Google Shape;60;p23"/>
          <p:cNvSpPr/>
          <p:nvPr/>
        </p:nvSpPr>
        <p:spPr>
          <a:xfrm rot="5400000">
            <a:off x="2571691" y="3647340"/>
            <a:ext cx="87467" cy="1076754"/>
          </a:xfrm>
          <a:custGeom>
            <a:avLst/>
            <a:gdLst/>
            <a:ahLst/>
            <a:cxnLst/>
            <a:rect l="l" t="t" r="r" b="b"/>
            <a:pathLst>
              <a:path w="10280" h="10000" extrusionOk="0">
                <a:moveTo>
                  <a:pt x="0" y="0"/>
                </a:moveTo>
                <a:lnTo>
                  <a:pt x="10280" y="567"/>
                </a:lnTo>
                <a:cubicBezTo>
                  <a:pt x="10187" y="3711"/>
                  <a:pt x="10093" y="6856"/>
                  <a:pt x="10000" y="10000"/>
                </a:cubicBezTo>
                <a:lnTo>
                  <a:pt x="0" y="9217"/>
                </a:lnTo>
                <a:lnTo>
                  <a:pt x="0" y="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1" name="Google Shape;61;p23"/>
          <p:cNvSpPr txBox="1">
            <a:spLocks noGrp="1"/>
          </p:cNvSpPr>
          <p:nvPr>
            <p:ph type="body" idx="1"/>
          </p:nvPr>
        </p:nvSpPr>
        <p:spPr>
          <a:xfrm>
            <a:off x="706455" y="2599995"/>
            <a:ext cx="3817937" cy="1111044"/>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lt1"/>
              </a:buClr>
              <a:buSzPts val="3500"/>
              <a:buFont typeface="Arial"/>
              <a:buNone/>
              <a:defRPr sz="3500" b="0" i="0" u="none" strike="noStrike" cap="none">
                <a:solidFill>
                  <a:schemeClr val="lt1"/>
                </a:solidFill>
                <a:latin typeface="Roboto"/>
                <a:ea typeface="Roboto"/>
                <a:cs typeface="Roboto"/>
                <a:sym typeface="Roboto"/>
              </a:defRPr>
            </a:lvl1pPr>
            <a:lvl2pPr marL="914400" marR="0" lvl="1" indent="-228600" algn="l" rtl="0">
              <a:lnSpc>
                <a:spcPct val="90000"/>
              </a:lnSpc>
              <a:spcBef>
                <a:spcPts val="500"/>
              </a:spcBef>
              <a:spcAft>
                <a:spcPts val="0"/>
              </a:spcAft>
              <a:buClr>
                <a:schemeClr val="lt1"/>
              </a:buClr>
              <a:buSzPts val="3500"/>
              <a:buFont typeface="Arial"/>
              <a:buNone/>
              <a:defRPr sz="3500" b="0" i="0" u="none" strike="noStrike" cap="none">
                <a:solidFill>
                  <a:schemeClr val="lt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lt1"/>
              </a:buClr>
              <a:buSzPts val="3500"/>
              <a:buFont typeface="Arial"/>
              <a:buNone/>
              <a:defRPr sz="3500" b="0" i="0" u="none" strike="noStrike" cap="none">
                <a:solidFill>
                  <a:schemeClr val="lt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lt1"/>
              </a:buClr>
              <a:buSzPts val="3500"/>
              <a:buFont typeface="Arial"/>
              <a:buNone/>
              <a:defRPr sz="3500" b="0" i="0" u="none" strike="noStrike" cap="none">
                <a:solidFill>
                  <a:schemeClr val="lt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lt1"/>
              </a:buClr>
              <a:buSzPts val="3500"/>
              <a:buFont typeface="Arial"/>
              <a:buNone/>
              <a:defRPr sz="35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1" name="Google Shape;11;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2" name="Google Shape;1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hyperlink" Target="http://www.youtube.com/watch?v=LsJXhgq_mEY"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19.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hyperlink" Target="https://bit.ly/3sshitO" TargetMode="External"/><Relationship Id="rId2" Type="http://schemas.openxmlformats.org/officeDocument/2006/relationships/notesSlide" Target="../notesSlides/notesSlide24.xml"/><Relationship Id="rId1" Type="http://schemas.openxmlformats.org/officeDocument/2006/relationships/slideLayout" Target="../slideLayouts/slideLayout10.xml"/><Relationship Id="rId5" Type="http://schemas.openxmlformats.org/officeDocument/2006/relationships/hyperlink" Target="https://bit.ly/3N41Ewz" TargetMode="External"/><Relationship Id="rId4" Type="http://schemas.openxmlformats.org/officeDocument/2006/relationships/hyperlink" Target="https://bit.ly/3PatFnY"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
          <p:cNvSpPr txBox="1">
            <a:spLocks noGrp="1"/>
          </p:cNvSpPr>
          <p:nvPr>
            <p:ph type="body" idx="1"/>
          </p:nvPr>
        </p:nvSpPr>
        <p:spPr>
          <a:xfrm>
            <a:off x="1874817" y="3654974"/>
            <a:ext cx="8442366" cy="60048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3500"/>
              <a:buNone/>
            </a:pPr>
            <a:r>
              <a:rPr lang="en-US" b="1">
                <a:solidFill>
                  <a:schemeClr val="dk1"/>
                </a:solidFill>
              </a:rPr>
              <a:t>Communities of Learning</a:t>
            </a:r>
            <a:endParaRPr b="1">
              <a:solidFill>
                <a:schemeClr val="dk1"/>
              </a:solidFill>
            </a:endParaRPr>
          </a:p>
        </p:txBody>
      </p:sp>
      <p:sp>
        <p:nvSpPr>
          <p:cNvPr id="111" name="Google Shape;111;p1"/>
          <p:cNvSpPr txBox="1">
            <a:spLocks noGrp="1"/>
          </p:cNvSpPr>
          <p:nvPr>
            <p:ph type="body" idx="2"/>
          </p:nvPr>
        </p:nvSpPr>
        <p:spPr>
          <a:xfrm>
            <a:off x="1874817" y="3000208"/>
            <a:ext cx="8442366" cy="60048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3500"/>
              <a:buNone/>
            </a:pPr>
            <a:r>
              <a:rPr lang="en-US" b="1"/>
              <a:t>Episcopal Relief &amp; Development</a:t>
            </a:r>
            <a:endParaRPr b="1"/>
          </a:p>
        </p:txBody>
      </p:sp>
      <p:sp>
        <p:nvSpPr>
          <p:cNvPr id="112" name="Google Shape;112;p1"/>
          <p:cNvSpPr txBox="1"/>
          <p:nvPr/>
        </p:nvSpPr>
        <p:spPr>
          <a:xfrm>
            <a:off x="2254675" y="4648550"/>
            <a:ext cx="8062500" cy="4617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Clr>
                <a:schemeClr val="dk1"/>
              </a:buClr>
              <a:buSzPts val="3500"/>
              <a:buFont typeface="Arial"/>
              <a:buNone/>
            </a:pPr>
            <a:r>
              <a:rPr lang="en-US" sz="2000">
                <a:solidFill>
                  <a:schemeClr val="dk1"/>
                </a:solidFill>
                <a:latin typeface="Roboto"/>
                <a:ea typeface="Roboto"/>
                <a:cs typeface="Roboto"/>
                <a:sym typeface="Roboto"/>
              </a:rPr>
              <a:t>Contributed by Kathy Bozutti-Jones and Jamie Martin-Currie</a:t>
            </a:r>
            <a:endParaRPr sz="1600">
              <a:solidFill>
                <a:schemeClr val="dk1"/>
              </a:solidFill>
              <a:latin typeface="Roboto"/>
              <a:ea typeface="Roboto"/>
              <a:cs typeface="Roboto"/>
              <a:sym typeface="Roboto"/>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gd1d54bcec0_0_24"/>
          <p:cNvSpPr txBox="1">
            <a:spLocks noGrp="1"/>
          </p:cNvSpPr>
          <p:nvPr>
            <p:ph type="body" idx="1"/>
          </p:nvPr>
        </p:nvSpPr>
        <p:spPr>
          <a:xfrm>
            <a:off x="454175" y="575525"/>
            <a:ext cx="8709000" cy="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b="1">
                <a:solidFill>
                  <a:srgbClr val="222222"/>
                </a:solidFill>
              </a:rPr>
              <a:t>Guided Meditation</a:t>
            </a:r>
            <a:endParaRPr b="1"/>
          </a:p>
        </p:txBody>
      </p:sp>
      <p:sp>
        <p:nvSpPr>
          <p:cNvPr id="176" name="Google Shape;176;gd1d54bcec0_0_24"/>
          <p:cNvSpPr txBox="1">
            <a:spLocks noGrp="1"/>
          </p:cNvSpPr>
          <p:nvPr>
            <p:ph type="sldNum" idx="12"/>
          </p:nvPr>
        </p:nvSpPr>
        <p:spPr>
          <a:xfrm>
            <a:off x="9275618"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10</a:t>
            </a:fld>
            <a:endParaRPr/>
          </a:p>
        </p:txBody>
      </p:sp>
      <p:sp>
        <p:nvSpPr>
          <p:cNvPr id="177" name="Google Shape;177;gd1d54bcec0_0_24"/>
          <p:cNvSpPr txBox="1"/>
          <p:nvPr/>
        </p:nvSpPr>
        <p:spPr>
          <a:xfrm>
            <a:off x="757238" y="2243138"/>
            <a:ext cx="10644300" cy="1015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US" sz="3000" b="0" i="0" u="none" strike="noStrike" cap="none">
                <a:solidFill>
                  <a:schemeClr val="dk1"/>
                </a:solidFill>
                <a:latin typeface="Roboto"/>
                <a:ea typeface="Roboto"/>
                <a:cs typeface="Roboto"/>
                <a:sym typeface="Roboto"/>
              </a:rPr>
              <a:t>Close your eyes or soften your gaze, which ever feels more comfortable for you. </a:t>
            </a:r>
            <a:endParaRPr sz="1400" b="0" i="0" u="none" strike="noStrike" cap="none">
              <a:solidFill>
                <a:schemeClr val="dk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6"/>
          <p:cNvSpPr txBox="1">
            <a:spLocks noGrp="1"/>
          </p:cNvSpPr>
          <p:nvPr>
            <p:ph type="body" idx="1"/>
          </p:nvPr>
        </p:nvSpPr>
        <p:spPr>
          <a:xfrm>
            <a:off x="706455" y="2599995"/>
            <a:ext cx="3817937" cy="1111044"/>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3500"/>
              <a:buNone/>
            </a:pPr>
            <a:r>
              <a:rPr lang="en-US" b="1"/>
              <a:t>Learning Together</a:t>
            </a:r>
            <a:endParaRPr b="1"/>
          </a:p>
        </p:txBody>
      </p:sp>
      <p:pic>
        <p:nvPicPr>
          <p:cNvPr id="183" name="Google Shape;183;p6"/>
          <p:cNvPicPr preferRelativeResize="0"/>
          <p:nvPr/>
        </p:nvPicPr>
        <p:blipFill rotWithShape="1">
          <a:blip r:embed="rId3">
            <a:alphaModFix/>
          </a:blip>
          <a:srcRect l="3180" t="16268" r="-3180" b="10421"/>
          <a:stretch/>
        </p:blipFill>
        <p:spPr>
          <a:xfrm>
            <a:off x="5413273" y="0"/>
            <a:ext cx="7001403"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g1215d866e6b_0_7"/>
          <p:cNvSpPr txBox="1">
            <a:spLocks noGrp="1"/>
          </p:cNvSpPr>
          <p:nvPr>
            <p:ph type="body" idx="1"/>
          </p:nvPr>
        </p:nvSpPr>
        <p:spPr>
          <a:xfrm>
            <a:off x="766288" y="575532"/>
            <a:ext cx="8442300" cy="600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500"/>
              <a:buNone/>
            </a:pPr>
            <a:r>
              <a:rPr lang="en-US" b="1"/>
              <a:t>The Lesson</a:t>
            </a:r>
            <a:endParaRPr b="1"/>
          </a:p>
        </p:txBody>
      </p:sp>
      <p:sp>
        <p:nvSpPr>
          <p:cNvPr id="190" name="Google Shape;190;g1215d866e6b_0_7"/>
          <p:cNvSpPr txBox="1">
            <a:spLocks noGrp="1"/>
          </p:cNvSpPr>
          <p:nvPr>
            <p:ph type="sldNum" idx="12"/>
          </p:nvPr>
        </p:nvSpPr>
        <p:spPr>
          <a:xfrm>
            <a:off x="9275618"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12</a:t>
            </a:fld>
            <a:endParaRPr/>
          </a:p>
        </p:txBody>
      </p:sp>
      <p:sp>
        <p:nvSpPr>
          <p:cNvPr id="191" name="Google Shape;191;g1215d866e6b_0_7"/>
          <p:cNvSpPr txBox="1">
            <a:spLocks noGrp="1"/>
          </p:cNvSpPr>
          <p:nvPr>
            <p:ph type="body" idx="3"/>
          </p:nvPr>
        </p:nvSpPr>
        <p:spPr>
          <a:xfrm>
            <a:off x="1322200" y="1739725"/>
            <a:ext cx="9352800" cy="3534900"/>
          </a:xfrm>
          <a:prstGeom prst="rect">
            <a:avLst/>
          </a:prstGeom>
          <a:noFill/>
          <a:ln>
            <a:noFill/>
          </a:ln>
        </p:spPr>
        <p:txBody>
          <a:bodyPr spcFirstLastPara="1" wrap="square" lIns="91425" tIns="45700" rIns="91425" bIns="45700" anchor="t" anchorCtr="0">
            <a:noAutofit/>
          </a:bodyPr>
          <a:lstStyle/>
          <a:p>
            <a:pPr lvl="0" indent="-457200" algn="l" rtl="0">
              <a:lnSpc>
                <a:spcPct val="115000"/>
              </a:lnSpc>
              <a:spcBef>
                <a:spcPts val="0"/>
              </a:spcBef>
              <a:spcAft>
                <a:spcPts val="0"/>
              </a:spcAft>
              <a:buSzPts val="2400"/>
              <a:buFont typeface="+mj-lt"/>
              <a:buAutoNum type="arabicPeriod"/>
            </a:pPr>
            <a:endParaRPr sz="2500" dirty="0">
              <a:highlight>
                <a:schemeClr val="lt1"/>
              </a:highlight>
            </a:endParaRPr>
          </a:p>
          <a:p>
            <a:pPr marL="457200" lvl="0" indent="-419100" algn="l" rtl="0">
              <a:lnSpc>
                <a:spcPct val="115000"/>
              </a:lnSpc>
              <a:spcBef>
                <a:spcPts val="1200"/>
              </a:spcBef>
              <a:spcAft>
                <a:spcPts val="0"/>
              </a:spcAft>
              <a:buSzPts val="3000"/>
              <a:buFont typeface="Roboto"/>
              <a:buAutoNum type="arabicPeriod"/>
            </a:pPr>
            <a:r>
              <a:rPr lang="en-US" sz="3000" dirty="0">
                <a:highlight>
                  <a:schemeClr val="lt1"/>
                </a:highlight>
              </a:rPr>
              <a:t>Reducing the Impact of Disasters</a:t>
            </a:r>
            <a:endParaRPr sz="3000" dirty="0">
              <a:highlight>
                <a:schemeClr val="lt1"/>
              </a:highlight>
            </a:endParaRPr>
          </a:p>
          <a:p>
            <a:pPr marL="514350" lvl="0" indent="-514350" algn="l" rtl="0">
              <a:lnSpc>
                <a:spcPct val="115000"/>
              </a:lnSpc>
              <a:spcBef>
                <a:spcPts val="1200"/>
              </a:spcBef>
              <a:spcAft>
                <a:spcPts val="0"/>
              </a:spcAft>
              <a:buFont typeface="+mj-lt"/>
              <a:buAutoNum type="arabicPeriod"/>
            </a:pPr>
            <a:endParaRPr sz="3000" dirty="0">
              <a:highlight>
                <a:schemeClr val="lt1"/>
              </a:highlight>
            </a:endParaRPr>
          </a:p>
          <a:p>
            <a:pPr marL="457200" lvl="0" indent="-419100" algn="l" rtl="0">
              <a:lnSpc>
                <a:spcPct val="115000"/>
              </a:lnSpc>
              <a:spcBef>
                <a:spcPts val="0"/>
              </a:spcBef>
              <a:spcAft>
                <a:spcPts val="0"/>
              </a:spcAft>
              <a:buSzPts val="3000"/>
              <a:buFont typeface="Roboto"/>
              <a:buAutoNum type="arabicPeriod"/>
            </a:pPr>
            <a:r>
              <a:rPr lang="en-US" sz="3000" dirty="0">
                <a:highlight>
                  <a:schemeClr val="lt1"/>
                </a:highlight>
              </a:rPr>
              <a:t>Managing Environmental Preparedness</a:t>
            </a:r>
            <a:endParaRPr sz="30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g11206230b77_0_9"/>
          <p:cNvSpPr txBox="1">
            <a:spLocks noGrp="1"/>
          </p:cNvSpPr>
          <p:nvPr>
            <p:ph type="body" idx="1"/>
          </p:nvPr>
        </p:nvSpPr>
        <p:spPr>
          <a:xfrm>
            <a:off x="766288" y="575532"/>
            <a:ext cx="8442300" cy="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1200"/>
              </a:spcAft>
              <a:buSzPts val="3500"/>
              <a:buNone/>
            </a:pPr>
            <a:r>
              <a:rPr lang="en-US" b="1">
                <a:highlight>
                  <a:schemeClr val="lt1"/>
                </a:highlight>
              </a:rPr>
              <a:t>Reducing the Impact of Disasters</a:t>
            </a:r>
            <a:endParaRPr b="1">
              <a:highlight>
                <a:schemeClr val="accent4"/>
              </a:highlight>
            </a:endParaRPr>
          </a:p>
        </p:txBody>
      </p:sp>
      <p:sp>
        <p:nvSpPr>
          <p:cNvPr id="198" name="Google Shape;198;g11206230b77_0_9"/>
          <p:cNvSpPr txBox="1">
            <a:spLocks noGrp="1"/>
          </p:cNvSpPr>
          <p:nvPr>
            <p:ph type="sldNum" idx="12"/>
          </p:nvPr>
        </p:nvSpPr>
        <p:spPr>
          <a:xfrm>
            <a:off x="9275618"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13</a:t>
            </a:fld>
            <a:endParaRPr/>
          </a:p>
        </p:txBody>
      </p:sp>
      <p:sp>
        <p:nvSpPr>
          <p:cNvPr id="199" name="Google Shape;199;g11206230b77_0_9"/>
          <p:cNvSpPr txBox="1">
            <a:spLocks noGrp="1"/>
          </p:cNvSpPr>
          <p:nvPr>
            <p:ph type="body" idx="2"/>
          </p:nvPr>
        </p:nvSpPr>
        <p:spPr>
          <a:xfrm>
            <a:off x="766300" y="1407188"/>
            <a:ext cx="10884594" cy="4718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3000" dirty="0"/>
              <a:t>If communities are prepared and ready to adapt when a climate-influenced disaster occurs, they are much more likely to successfully recover. Our work is designed to help communities anticipate, resist, cope with and recover from climate-influenced hazards and events. In all of our programs, we provide critical assistance to help alleviate suffering, restore dignity, build resilience and jump-start economic recovery. </a:t>
            </a:r>
            <a:endParaRPr sz="30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g12a4aabf6ba_0_6"/>
          <p:cNvSpPr txBox="1">
            <a:spLocks noGrp="1"/>
          </p:cNvSpPr>
          <p:nvPr>
            <p:ph type="body" idx="1"/>
          </p:nvPr>
        </p:nvSpPr>
        <p:spPr>
          <a:xfrm>
            <a:off x="766288" y="575532"/>
            <a:ext cx="8442300" cy="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1200"/>
              </a:spcAft>
              <a:buSzPts val="3500"/>
              <a:buNone/>
            </a:pPr>
            <a:r>
              <a:rPr lang="en-US" b="1">
                <a:highlight>
                  <a:schemeClr val="lt1"/>
                </a:highlight>
              </a:rPr>
              <a:t>Reducing the Impact of Disasters</a:t>
            </a:r>
            <a:endParaRPr b="1">
              <a:highlight>
                <a:schemeClr val="accent4"/>
              </a:highlight>
            </a:endParaRPr>
          </a:p>
        </p:txBody>
      </p:sp>
      <p:sp>
        <p:nvSpPr>
          <p:cNvPr id="206" name="Google Shape;206;g12a4aabf6ba_0_6"/>
          <p:cNvSpPr txBox="1">
            <a:spLocks noGrp="1"/>
          </p:cNvSpPr>
          <p:nvPr>
            <p:ph type="sldNum" idx="12"/>
          </p:nvPr>
        </p:nvSpPr>
        <p:spPr>
          <a:xfrm>
            <a:off x="9275618"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14</a:t>
            </a:fld>
            <a:endParaRPr/>
          </a:p>
        </p:txBody>
      </p:sp>
      <p:sp>
        <p:nvSpPr>
          <p:cNvPr id="207" name="Google Shape;207;g12a4aabf6ba_0_6"/>
          <p:cNvSpPr txBox="1">
            <a:spLocks noGrp="1"/>
          </p:cNvSpPr>
          <p:nvPr>
            <p:ph type="body" idx="2"/>
          </p:nvPr>
        </p:nvSpPr>
        <p:spPr>
          <a:xfrm>
            <a:off x="766300" y="1407188"/>
            <a:ext cx="10720208" cy="4718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3000" dirty="0"/>
              <a:t>Using a wide network of Episcopal dioceses and other church institutions in the US, we offer resources and training to help people prepare for disasters and provide emergency support so vulnerable communities can make a full and sustained recovery. Globally, our disaster programs help people prepare for crises through the coordination and training of local partners and communities so they are better able to serve and care for at-risk populations.</a:t>
            </a:r>
            <a:endParaRPr sz="3000" dirty="0"/>
          </a:p>
          <a:p>
            <a:pPr marL="0" lvl="0" indent="0" algn="l" rtl="0">
              <a:lnSpc>
                <a:spcPct val="115000"/>
              </a:lnSpc>
              <a:spcBef>
                <a:spcPts val="0"/>
              </a:spcBef>
              <a:spcAft>
                <a:spcPts val="0"/>
              </a:spcAft>
              <a:buClr>
                <a:schemeClr val="dk1"/>
              </a:buClr>
              <a:buSzPts val="1100"/>
              <a:buFont typeface="Arial"/>
              <a:buNone/>
            </a:pPr>
            <a:endParaRPr sz="3000" dirty="0"/>
          </a:p>
          <a:p>
            <a:pPr marL="0" lvl="0" indent="0" algn="l" rtl="0">
              <a:lnSpc>
                <a:spcPct val="90000"/>
              </a:lnSpc>
              <a:spcBef>
                <a:spcPts val="1000"/>
              </a:spcBef>
              <a:spcAft>
                <a:spcPts val="0"/>
              </a:spcAft>
              <a:buSzPts val="2400"/>
              <a:buNone/>
            </a:pPr>
            <a:endParaRPr sz="30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g11206230b77_0_33"/>
          <p:cNvSpPr txBox="1">
            <a:spLocks noGrp="1"/>
          </p:cNvSpPr>
          <p:nvPr>
            <p:ph type="body" idx="1"/>
          </p:nvPr>
        </p:nvSpPr>
        <p:spPr>
          <a:xfrm>
            <a:off x="766288" y="575532"/>
            <a:ext cx="8442300" cy="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1200"/>
              </a:spcAft>
              <a:buSzPts val="3500"/>
              <a:buNone/>
            </a:pPr>
            <a:r>
              <a:rPr lang="en-US" b="1">
                <a:highlight>
                  <a:schemeClr val="lt1"/>
                </a:highlight>
              </a:rPr>
              <a:t>Managing Environmental Preparedness</a:t>
            </a:r>
            <a:endParaRPr sz="4000" b="1"/>
          </a:p>
        </p:txBody>
      </p:sp>
      <p:sp>
        <p:nvSpPr>
          <p:cNvPr id="214" name="Google Shape;214;g11206230b77_0_33"/>
          <p:cNvSpPr txBox="1">
            <a:spLocks noGrp="1"/>
          </p:cNvSpPr>
          <p:nvPr>
            <p:ph type="sldNum" idx="12"/>
          </p:nvPr>
        </p:nvSpPr>
        <p:spPr>
          <a:xfrm>
            <a:off x="9275618"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15</a:t>
            </a:fld>
            <a:endParaRPr/>
          </a:p>
        </p:txBody>
      </p:sp>
      <p:sp>
        <p:nvSpPr>
          <p:cNvPr id="215" name="Google Shape;215;g11206230b77_0_33"/>
          <p:cNvSpPr txBox="1">
            <a:spLocks noGrp="1"/>
          </p:cNvSpPr>
          <p:nvPr>
            <p:ph type="body" idx="2"/>
          </p:nvPr>
        </p:nvSpPr>
        <p:spPr>
          <a:xfrm>
            <a:off x="766300" y="1316000"/>
            <a:ext cx="10792127" cy="4689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000"/>
              </a:spcBef>
              <a:spcAft>
                <a:spcPts val="0"/>
              </a:spcAft>
              <a:buClr>
                <a:schemeClr val="dk1"/>
              </a:buClr>
              <a:buSzPts val="1100"/>
              <a:buFont typeface="Arial"/>
              <a:buNone/>
            </a:pPr>
            <a:r>
              <a:rPr lang="en-US" sz="3000" dirty="0">
                <a:highlight>
                  <a:srgbClr val="FFFFFF"/>
                </a:highlight>
              </a:rPr>
              <a:t>The best defense against climate-influenced disasters is to be as prepared as possible before disaster strikes. Our staff and partners are committed to properly safeguarding land and other natural resources to protect the environment, lessen the impact of disasters and minimize suffering and damage that often hinder the recovery process. </a:t>
            </a:r>
            <a:endParaRPr sz="3000" dirty="0">
              <a:highlight>
                <a:srgbClr val="FFFFFF"/>
              </a:highlight>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g12a4aabf6ba_0_13"/>
          <p:cNvSpPr txBox="1">
            <a:spLocks noGrp="1"/>
          </p:cNvSpPr>
          <p:nvPr>
            <p:ph type="body" idx="1"/>
          </p:nvPr>
        </p:nvSpPr>
        <p:spPr>
          <a:xfrm>
            <a:off x="766288" y="575532"/>
            <a:ext cx="8442300" cy="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1200"/>
              </a:spcAft>
              <a:buSzPts val="3500"/>
              <a:buNone/>
            </a:pPr>
            <a:r>
              <a:rPr lang="en-US" b="1">
                <a:highlight>
                  <a:schemeClr val="lt1"/>
                </a:highlight>
              </a:rPr>
              <a:t>Managing Environmental Preparedness</a:t>
            </a:r>
            <a:endParaRPr sz="4000" b="1"/>
          </a:p>
        </p:txBody>
      </p:sp>
      <p:sp>
        <p:nvSpPr>
          <p:cNvPr id="222" name="Google Shape;222;g12a4aabf6ba_0_13"/>
          <p:cNvSpPr txBox="1">
            <a:spLocks noGrp="1"/>
          </p:cNvSpPr>
          <p:nvPr>
            <p:ph type="sldNum" idx="12"/>
          </p:nvPr>
        </p:nvSpPr>
        <p:spPr>
          <a:xfrm>
            <a:off x="9275618"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16</a:t>
            </a:fld>
            <a:endParaRPr/>
          </a:p>
        </p:txBody>
      </p:sp>
      <p:sp>
        <p:nvSpPr>
          <p:cNvPr id="223" name="Google Shape;223;g12a4aabf6ba_0_13"/>
          <p:cNvSpPr txBox="1">
            <a:spLocks noGrp="1"/>
          </p:cNvSpPr>
          <p:nvPr>
            <p:ph type="body" idx="2"/>
          </p:nvPr>
        </p:nvSpPr>
        <p:spPr>
          <a:xfrm>
            <a:off x="766300" y="1316000"/>
            <a:ext cx="10761304" cy="4689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000"/>
              </a:spcBef>
              <a:spcAft>
                <a:spcPts val="0"/>
              </a:spcAft>
              <a:buClr>
                <a:schemeClr val="dk1"/>
              </a:buClr>
              <a:buSzPts val="1100"/>
              <a:buFont typeface="Arial"/>
              <a:buNone/>
            </a:pPr>
            <a:r>
              <a:rPr lang="en-US" sz="3000" dirty="0">
                <a:highlight>
                  <a:srgbClr val="FFFFFF"/>
                </a:highlight>
              </a:rPr>
              <a:t>Working in diverse local contexts and disaster situations, our programs promote tree planting and support other sustainable practices such as preventing deforestation and soil erosion. We also train communities to understand and identify where they are most vulnerable and how to protect themselves in advance of disasters. Activities may include providing tools and resources, installing early warning systems or protecting homes in flood-prone areas.</a:t>
            </a:r>
            <a:endParaRPr sz="3000" dirty="0">
              <a:highlight>
                <a:srgbClr val="FFFFFF"/>
              </a:highlight>
            </a:endParaRPr>
          </a:p>
          <a:p>
            <a:pPr marL="0" lvl="0" indent="0" algn="l" rtl="0">
              <a:lnSpc>
                <a:spcPct val="90000"/>
              </a:lnSpc>
              <a:spcBef>
                <a:spcPts val="1000"/>
              </a:spcBef>
              <a:spcAft>
                <a:spcPts val="0"/>
              </a:spcAft>
              <a:buSzPts val="2400"/>
              <a:buNone/>
            </a:pPr>
            <a:endParaRPr sz="3000" dirty="0">
              <a:highlight>
                <a:srgbClr val="FFFFFF"/>
              </a:highlight>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g1114945cd08_1_8"/>
          <p:cNvSpPr txBox="1">
            <a:spLocks noGrp="1"/>
          </p:cNvSpPr>
          <p:nvPr>
            <p:ph type="body" idx="1"/>
          </p:nvPr>
        </p:nvSpPr>
        <p:spPr>
          <a:xfrm>
            <a:off x="766288" y="575532"/>
            <a:ext cx="8442300" cy="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b="1">
                <a:solidFill>
                  <a:srgbClr val="222222"/>
                </a:solidFill>
              </a:rPr>
              <a:t>Instructional Video</a:t>
            </a:r>
            <a:endParaRPr b="1">
              <a:solidFill>
                <a:srgbClr val="222222"/>
              </a:solidFill>
            </a:endParaRPr>
          </a:p>
          <a:p>
            <a:pPr marL="0" lvl="0" indent="0" algn="l" rtl="0">
              <a:lnSpc>
                <a:spcPct val="90000"/>
              </a:lnSpc>
              <a:spcBef>
                <a:spcPts val="1000"/>
              </a:spcBef>
              <a:spcAft>
                <a:spcPts val="0"/>
              </a:spcAft>
              <a:buSzPts val="3500"/>
              <a:buNone/>
            </a:pPr>
            <a:endParaRPr/>
          </a:p>
        </p:txBody>
      </p:sp>
      <p:sp>
        <p:nvSpPr>
          <p:cNvPr id="230" name="Google Shape;230;g1114945cd08_1_8"/>
          <p:cNvSpPr txBox="1">
            <a:spLocks noGrp="1"/>
          </p:cNvSpPr>
          <p:nvPr>
            <p:ph type="sldNum" idx="12"/>
          </p:nvPr>
        </p:nvSpPr>
        <p:spPr>
          <a:xfrm>
            <a:off x="9275618"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17</a:t>
            </a:fld>
            <a:endParaRPr/>
          </a:p>
        </p:txBody>
      </p:sp>
      <p:pic>
        <p:nvPicPr>
          <p:cNvPr id="231" name="Google Shape;231;g1114945cd08_1_8" descr="Fr. Manoruban of St. Paul's Church in Morakotanchenai has assembled the youth of the parish into teams for disaster preparedness and response, using the Pastors and Disasters toolkit." title="Disaster Preparedness and Response - Fr. Manoruban">
            <a:hlinkClick r:id="rId3"/>
          </p:cNvPr>
          <p:cNvPicPr preferRelativeResize="0"/>
          <p:nvPr/>
        </p:nvPicPr>
        <p:blipFill rotWithShape="1">
          <a:blip r:embed="rId4">
            <a:alphaModFix/>
          </a:blip>
          <a:srcRect/>
          <a:stretch/>
        </p:blipFill>
        <p:spPr>
          <a:xfrm>
            <a:off x="2851250" y="1176125"/>
            <a:ext cx="6424375" cy="48182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g1114945cd08_1_15"/>
          <p:cNvSpPr txBox="1">
            <a:spLocks noGrp="1"/>
          </p:cNvSpPr>
          <p:nvPr>
            <p:ph type="body" idx="1"/>
          </p:nvPr>
        </p:nvSpPr>
        <p:spPr>
          <a:xfrm>
            <a:off x="766288" y="575532"/>
            <a:ext cx="8442300" cy="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3500"/>
              <a:buNone/>
            </a:pPr>
            <a:r>
              <a:rPr lang="en-US" b="1">
                <a:solidFill>
                  <a:srgbClr val="222222"/>
                </a:solidFill>
              </a:rPr>
              <a:t>Using Mutual Invitation for Sharing</a:t>
            </a:r>
            <a:endParaRPr b="1">
              <a:solidFill>
                <a:srgbClr val="222222"/>
              </a:solidFill>
            </a:endParaRPr>
          </a:p>
          <a:p>
            <a:pPr marL="0" lvl="0" indent="0" algn="l" rtl="0">
              <a:lnSpc>
                <a:spcPct val="90000"/>
              </a:lnSpc>
              <a:spcBef>
                <a:spcPts val="1000"/>
              </a:spcBef>
              <a:spcAft>
                <a:spcPts val="0"/>
              </a:spcAft>
              <a:buSzPts val="3500"/>
              <a:buNone/>
            </a:pPr>
            <a:endParaRPr/>
          </a:p>
        </p:txBody>
      </p:sp>
      <p:sp>
        <p:nvSpPr>
          <p:cNvPr id="238" name="Google Shape;238;g1114945cd08_1_15"/>
          <p:cNvSpPr txBox="1">
            <a:spLocks noGrp="1"/>
          </p:cNvSpPr>
          <p:nvPr>
            <p:ph type="sldNum" idx="12"/>
          </p:nvPr>
        </p:nvSpPr>
        <p:spPr>
          <a:xfrm>
            <a:off x="9275618"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18</a:t>
            </a:fld>
            <a:endParaRPr/>
          </a:p>
        </p:txBody>
      </p:sp>
      <p:sp>
        <p:nvSpPr>
          <p:cNvPr id="239" name="Google Shape;239;g1114945cd08_1_15"/>
          <p:cNvSpPr txBox="1"/>
          <p:nvPr/>
        </p:nvSpPr>
        <p:spPr>
          <a:xfrm>
            <a:off x="766288" y="1928813"/>
            <a:ext cx="10435200" cy="16161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rgbClr val="000000"/>
              </a:buClr>
              <a:buSzPts val="3000"/>
              <a:buFont typeface="Arial"/>
              <a:buNone/>
            </a:pPr>
            <a:r>
              <a:rPr lang="en-US" sz="3000" b="0" i="0" u="none" strike="noStrike" cap="none">
                <a:solidFill>
                  <a:schemeClr val="dk1"/>
                </a:solidFill>
                <a:highlight>
                  <a:schemeClr val="lt1"/>
                </a:highlight>
                <a:latin typeface="Roboto"/>
                <a:ea typeface="Roboto"/>
                <a:cs typeface="Roboto"/>
                <a:sym typeface="Roboto"/>
              </a:rPr>
              <a:t>When Mutual Invitation is used, it encourages deep and holy listening to one another, because there are no interruptions or refutations allowed until everyone has spoken.</a:t>
            </a:r>
            <a:endParaRPr sz="3000" b="0" i="0" u="none" strike="noStrike" cap="none">
              <a:solidFill>
                <a:schemeClr val="dk1"/>
              </a:solidFill>
              <a:latin typeface="Roboto"/>
              <a:ea typeface="Roboto"/>
              <a:cs typeface="Roboto"/>
              <a:sym typeface="Roboto"/>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g1114945cd08_1_22"/>
          <p:cNvSpPr txBox="1">
            <a:spLocks noGrp="1"/>
          </p:cNvSpPr>
          <p:nvPr>
            <p:ph type="body" idx="1"/>
          </p:nvPr>
        </p:nvSpPr>
        <p:spPr>
          <a:xfrm>
            <a:off x="766288" y="575532"/>
            <a:ext cx="8442300" cy="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3500"/>
              <a:buNone/>
            </a:pPr>
            <a:r>
              <a:rPr lang="en-US" b="1">
                <a:solidFill>
                  <a:srgbClr val="222222"/>
                </a:solidFill>
              </a:rPr>
              <a:t>Questions for Reflection - Youth session</a:t>
            </a:r>
            <a:endParaRPr b="1">
              <a:solidFill>
                <a:srgbClr val="222222"/>
              </a:solidFill>
            </a:endParaRPr>
          </a:p>
          <a:p>
            <a:pPr marL="0" lvl="0" indent="0" algn="l" rtl="0">
              <a:lnSpc>
                <a:spcPct val="90000"/>
              </a:lnSpc>
              <a:spcBef>
                <a:spcPts val="1000"/>
              </a:spcBef>
              <a:spcAft>
                <a:spcPts val="0"/>
              </a:spcAft>
              <a:buSzPts val="3500"/>
              <a:buNone/>
            </a:pPr>
            <a:endParaRPr/>
          </a:p>
        </p:txBody>
      </p:sp>
      <p:sp>
        <p:nvSpPr>
          <p:cNvPr id="246" name="Google Shape;246;g1114945cd08_1_22"/>
          <p:cNvSpPr txBox="1">
            <a:spLocks noGrp="1"/>
          </p:cNvSpPr>
          <p:nvPr>
            <p:ph type="sldNum" idx="12"/>
          </p:nvPr>
        </p:nvSpPr>
        <p:spPr>
          <a:xfrm>
            <a:off x="9275618"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19</a:t>
            </a:fld>
            <a:endParaRPr/>
          </a:p>
        </p:txBody>
      </p:sp>
      <p:sp>
        <p:nvSpPr>
          <p:cNvPr id="247" name="Google Shape;247;g1114945cd08_1_22"/>
          <p:cNvSpPr txBox="1">
            <a:spLocks noGrp="1"/>
          </p:cNvSpPr>
          <p:nvPr>
            <p:ph type="body" idx="3"/>
          </p:nvPr>
        </p:nvSpPr>
        <p:spPr>
          <a:xfrm>
            <a:off x="484450" y="1176125"/>
            <a:ext cx="11263500" cy="4845300"/>
          </a:xfrm>
          <a:prstGeom prst="rect">
            <a:avLst/>
          </a:prstGeom>
          <a:noFill/>
          <a:ln>
            <a:noFill/>
          </a:ln>
        </p:spPr>
        <p:txBody>
          <a:bodyPr spcFirstLastPara="1" wrap="square" lIns="91425" tIns="45700" rIns="91425" bIns="45700" anchor="t" anchorCtr="0">
            <a:noAutofit/>
          </a:bodyPr>
          <a:lstStyle/>
          <a:p>
            <a:pPr marL="514350" lvl="0" indent="-514350" algn="l" rtl="0">
              <a:lnSpc>
                <a:spcPct val="115000"/>
              </a:lnSpc>
              <a:spcBef>
                <a:spcPts val="0"/>
              </a:spcBef>
              <a:spcAft>
                <a:spcPts val="0"/>
              </a:spcAft>
              <a:buClr>
                <a:schemeClr val="dk1"/>
              </a:buClr>
              <a:buSzPts val="2400"/>
              <a:buFont typeface="+mj-lt"/>
              <a:buAutoNum type="arabicPeriod"/>
            </a:pPr>
            <a:endParaRPr sz="3000" dirty="0"/>
          </a:p>
          <a:p>
            <a:pPr marL="457200" lvl="0" indent="-419100" algn="l" rtl="0">
              <a:lnSpc>
                <a:spcPct val="115000"/>
              </a:lnSpc>
              <a:spcBef>
                <a:spcPts val="0"/>
              </a:spcBef>
              <a:spcAft>
                <a:spcPts val="0"/>
              </a:spcAft>
              <a:buSzPts val="3000"/>
              <a:buAutoNum type="arabicPeriod"/>
            </a:pPr>
            <a:r>
              <a:rPr lang="en-US" sz="3000" dirty="0"/>
              <a:t>What does this information have to do with me?</a:t>
            </a:r>
            <a:endParaRPr dirty="0"/>
          </a:p>
          <a:p>
            <a:pPr marL="1123950" lvl="0" indent="-514350" algn="l" rtl="0">
              <a:lnSpc>
                <a:spcPct val="115000"/>
              </a:lnSpc>
              <a:spcBef>
                <a:spcPts val="0"/>
              </a:spcBef>
              <a:spcAft>
                <a:spcPts val="0"/>
              </a:spcAft>
              <a:buClr>
                <a:schemeClr val="dk1"/>
              </a:buClr>
              <a:buSzPts val="2400"/>
              <a:buFont typeface="+mj-lt"/>
              <a:buAutoNum type="arabicPeriod"/>
            </a:pPr>
            <a:endParaRPr sz="3000" dirty="0"/>
          </a:p>
          <a:p>
            <a:pPr marL="457200" lvl="0" indent="-419100" algn="l" rtl="0">
              <a:lnSpc>
                <a:spcPct val="115000"/>
              </a:lnSpc>
              <a:spcBef>
                <a:spcPts val="0"/>
              </a:spcBef>
              <a:spcAft>
                <a:spcPts val="0"/>
              </a:spcAft>
              <a:buSzPts val="3000"/>
              <a:buAutoNum type="arabicPeriod"/>
            </a:pPr>
            <a:r>
              <a:rPr lang="en-US" sz="3000" dirty="0"/>
              <a:t>How does it challenge or inspire me?</a:t>
            </a:r>
            <a:endParaRPr dirty="0"/>
          </a:p>
          <a:p>
            <a:pPr marL="1123950" lvl="0" indent="-514350" algn="l" rtl="0">
              <a:lnSpc>
                <a:spcPct val="115000"/>
              </a:lnSpc>
              <a:spcBef>
                <a:spcPts val="0"/>
              </a:spcBef>
              <a:spcAft>
                <a:spcPts val="0"/>
              </a:spcAft>
              <a:buClr>
                <a:schemeClr val="dk1"/>
              </a:buClr>
              <a:buSzPts val="2400"/>
              <a:buFont typeface="+mj-lt"/>
              <a:buAutoNum type="arabicPeriod"/>
            </a:pPr>
            <a:endParaRPr sz="3000" dirty="0"/>
          </a:p>
          <a:p>
            <a:pPr marL="457200" lvl="0" indent="-419100" algn="l" rtl="0">
              <a:lnSpc>
                <a:spcPct val="115000"/>
              </a:lnSpc>
              <a:spcBef>
                <a:spcPts val="0"/>
              </a:spcBef>
              <a:spcAft>
                <a:spcPts val="0"/>
              </a:spcAft>
              <a:buSzPts val="3000"/>
              <a:buAutoNum type="arabicPeriod"/>
            </a:pPr>
            <a:r>
              <a:rPr lang="en-US" sz="3000" dirty="0"/>
              <a:t>What small step can I take in response?</a:t>
            </a:r>
            <a:endParaRPr sz="25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gd1d54bcec0_0_3"/>
          <p:cNvSpPr txBox="1">
            <a:spLocks noGrp="1"/>
          </p:cNvSpPr>
          <p:nvPr>
            <p:ph type="body" idx="1"/>
          </p:nvPr>
        </p:nvSpPr>
        <p:spPr>
          <a:xfrm>
            <a:off x="619875" y="2283025"/>
            <a:ext cx="10695900" cy="4378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None/>
            </a:pPr>
            <a:r>
              <a:rPr lang="en-US" sz="2500">
                <a:solidFill>
                  <a:schemeClr val="dk1"/>
                </a:solidFill>
              </a:rPr>
              <a:t>This </a:t>
            </a:r>
            <a:r>
              <a:rPr lang="en-US" sz="2500" b="1">
                <a:solidFill>
                  <a:schemeClr val="dk1"/>
                </a:solidFill>
              </a:rPr>
              <a:t>four-session curriculum</a:t>
            </a:r>
            <a:r>
              <a:rPr lang="en-US" sz="2500">
                <a:solidFill>
                  <a:schemeClr val="dk1"/>
                </a:solidFill>
              </a:rPr>
              <a:t> is intended for small group gatherings, online or in person. The objective is to help participants to grow in awareness of, and desire to, serve the populations and priorities aligned with the mission of Episcopal Relief &amp; Development. As a faith formation curriculum, it offers group support and asks participants to be open to where God may be leading, in terms of how to grow in empathy and to respond to your new learnings in daily living. We know that our strengths come from pursuit of the things we are interested in and, so, we trust that our strengths relative to this good work will be revealed in the prayerful learning process. </a:t>
            </a:r>
            <a:endParaRPr sz="250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2500">
              <a:solidFill>
                <a:schemeClr val="dk1"/>
              </a:solidFill>
            </a:endParaRPr>
          </a:p>
        </p:txBody>
      </p:sp>
      <p:sp>
        <p:nvSpPr>
          <p:cNvPr id="118" name="Google Shape;118;gd1d54bcec0_0_3"/>
          <p:cNvSpPr txBox="1">
            <a:spLocks noGrp="1"/>
          </p:cNvSpPr>
          <p:nvPr>
            <p:ph type="body" idx="2"/>
          </p:nvPr>
        </p:nvSpPr>
        <p:spPr>
          <a:xfrm>
            <a:off x="1874842" y="1682433"/>
            <a:ext cx="8442300" cy="6006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3500"/>
              <a:buNone/>
            </a:pPr>
            <a:r>
              <a:rPr lang="en-US" b="1"/>
              <a:t>Introduction</a:t>
            </a:r>
            <a:endParaRPr b="1"/>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g1215d866e6b_0_14"/>
          <p:cNvSpPr txBox="1">
            <a:spLocks noGrp="1"/>
          </p:cNvSpPr>
          <p:nvPr>
            <p:ph type="body" idx="1"/>
          </p:nvPr>
        </p:nvSpPr>
        <p:spPr>
          <a:xfrm>
            <a:off x="766288" y="575532"/>
            <a:ext cx="8442300" cy="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3500"/>
              <a:buNone/>
            </a:pPr>
            <a:r>
              <a:rPr lang="en-US" b="1">
                <a:solidFill>
                  <a:srgbClr val="222222"/>
                </a:solidFill>
              </a:rPr>
              <a:t>Questions for Reflection - </a:t>
            </a:r>
            <a:r>
              <a:rPr lang="en-US" b="1"/>
              <a:t>Adult session</a:t>
            </a:r>
            <a:endParaRPr b="1">
              <a:solidFill>
                <a:srgbClr val="222222"/>
              </a:solidFill>
            </a:endParaRPr>
          </a:p>
          <a:p>
            <a:pPr marL="0" lvl="0" indent="0" algn="l" rtl="0">
              <a:lnSpc>
                <a:spcPct val="90000"/>
              </a:lnSpc>
              <a:spcBef>
                <a:spcPts val="1000"/>
              </a:spcBef>
              <a:spcAft>
                <a:spcPts val="0"/>
              </a:spcAft>
              <a:buSzPts val="3500"/>
              <a:buNone/>
            </a:pPr>
            <a:endParaRPr/>
          </a:p>
        </p:txBody>
      </p:sp>
      <p:sp>
        <p:nvSpPr>
          <p:cNvPr id="254" name="Google Shape;254;g1215d866e6b_0_14"/>
          <p:cNvSpPr txBox="1">
            <a:spLocks noGrp="1"/>
          </p:cNvSpPr>
          <p:nvPr>
            <p:ph type="sldNum" idx="12"/>
          </p:nvPr>
        </p:nvSpPr>
        <p:spPr>
          <a:xfrm>
            <a:off x="9275618"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20</a:t>
            </a:fld>
            <a:endParaRPr/>
          </a:p>
        </p:txBody>
      </p:sp>
      <p:sp>
        <p:nvSpPr>
          <p:cNvPr id="255" name="Google Shape;255;g1215d866e6b_0_14"/>
          <p:cNvSpPr txBox="1">
            <a:spLocks noGrp="1"/>
          </p:cNvSpPr>
          <p:nvPr>
            <p:ph type="body" idx="3"/>
          </p:nvPr>
        </p:nvSpPr>
        <p:spPr>
          <a:xfrm>
            <a:off x="484450" y="1176125"/>
            <a:ext cx="11263500" cy="4845300"/>
          </a:xfrm>
          <a:prstGeom prst="rect">
            <a:avLst/>
          </a:prstGeom>
          <a:noFill/>
          <a:ln>
            <a:noFill/>
          </a:ln>
        </p:spPr>
        <p:txBody>
          <a:bodyPr spcFirstLastPara="1" wrap="square" lIns="91425" tIns="45700" rIns="91425" bIns="45700" anchor="t" anchorCtr="0">
            <a:noAutofit/>
          </a:bodyPr>
          <a:lstStyle/>
          <a:p>
            <a:pPr marL="914400" lvl="0" indent="-457200" algn="l" rtl="0">
              <a:lnSpc>
                <a:spcPct val="115000"/>
              </a:lnSpc>
              <a:spcBef>
                <a:spcPts val="0"/>
              </a:spcBef>
              <a:spcAft>
                <a:spcPts val="0"/>
              </a:spcAft>
              <a:buSzPts val="2400"/>
              <a:buFont typeface="+mj-lt"/>
              <a:buAutoNum type="arabicPeriod"/>
            </a:pPr>
            <a:endParaRPr sz="2500" dirty="0"/>
          </a:p>
          <a:p>
            <a:pPr marL="457200" lvl="0" indent="-387350" algn="l" rtl="0">
              <a:lnSpc>
                <a:spcPct val="115000"/>
              </a:lnSpc>
              <a:spcBef>
                <a:spcPts val="0"/>
              </a:spcBef>
              <a:spcAft>
                <a:spcPts val="0"/>
              </a:spcAft>
              <a:buSzPts val="2500"/>
              <a:buAutoNum type="arabicPeriod"/>
            </a:pPr>
            <a:r>
              <a:rPr lang="en-US" sz="3000" dirty="0"/>
              <a:t>What moved you in your learning?</a:t>
            </a:r>
            <a:endParaRPr dirty="0"/>
          </a:p>
          <a:p>
            <a:pPr marL="742950" lvl="0" indent="-514350" algn="l" rtl="0">
              <a:lnSpc>
                <a:spcPct val="115000"/>
              </a:lnSpc>
              <a:spcBef>
                <a:spcPts val="0"/>
              </a:spcBef>
              <a:spcAft>
                <a:spcPts val="0"/>
              </a:spcAft>
              <a:buFont typeface="+mj-lt"/>
              <a:buAutoNum type="arabicPeriod"/>
            </a:pPr>
            <a:endParaRPr sz="3000" dirty="0"/>
          </a:p>
          <a:p>
            <a:pPr marL="457200" lvl="0" indent="-387350" algn="l" rtl="0">
              <a:lnSpc>
                <a:spcPct val="115000"/>
              </a:lnSpc>
              <a:spcBef>
                <a:spcPts val="0"/>
              </a:spcBef>
              <a:spcAft>
                <a:spcPts val="0"/>
              </a:spcAft>
              <a:buSzPts val="2500"/>
              <a:buAutoNum type="arabicPeriod"/>
            </a:pPr>
            <a:r>
              <a:rPr lang="en-US" sz="3000" dirty="0"/>
              <a:t>Did it stretch or challenge you in some way? </a:t>
            </a:r>
            <a:endParaRPr dirty="0"/>
          </a:p>
          <a:p>
            <a:pPr marL="742950" lvl="0" indent="-514350" algn="l" rtl="0">
              <a:lnSpc>
                <a:spcPct val="115000"/>
              </a:lnSpc>
              <a:spcBef>
                <a:spcPts val="0"/>
              </a:spcBef>
              <a:spcAft>
                <a:spcPts val="0"/>
              </a:spcAft>
              <a:buFont typeface="+mj-lt"/>
              <a:buAutoNum type="arabicPeriod"/>
            </a:pPr>
            <a:endParaRPr sz="3000" dirty="0"/>
          </a:p>
          <a:p>
            <a:pPr marL="457200" lvl="0" indent="-387350" algn="l" rtl="0">
              <a:lnSpc>
                <a:spcPct val="115000"/>
              </a:lnSpc>
              <a:spcBef>
                <a:spcPts val="0"/>
              </a:spcBef>
              <a:spcAft>
                <a:spcPts val="0"/>
              </a:spcAft>
              <a:buSzPts val="2500"/>
              <a:buAutoNum type="arabicPeriod"/>
            </a:pPr>
            <a:r>
              <a:rPr lang="en-US" sz="3000" dirty="0"/>
              <a:t>How might your new learning change who you are becoming as a Christian disciple and enrich or equip your witness?</a:t>
            </a:r>
            <a:endParaRPr sz="2500" dirty="0"/>
          </a:p>
          <a:p>
            <a:pPr lvl="0" indent="-457200" algn="l" rtl="0">
              <a:lnSpc>
                <a:spcPct val="115000"/>
              </a:lnSpc>
              <a:spcBef>
                <a:spcPts val="0"/>
              </a:spcBef>
              <a:spcAft>
                <a:spcPts val="0"/>
              </a:spcAft>
              <a:buFont typeface="+mj-lt"/>
              <a:buAutoNum type="arabicPeriod"/>
            </a:pPr>
            <a:endParaRPr sz="25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5"/>
          <p:cNvSpPr txBox="1">
            <a:spLocks noGrp="1"/>
          </p:cNvSpPr>
          <p:nvPr>
            <p:ph type="body" idx="1"/>
          </p:nvPr>
        </p:nvSpPr>
        <p:spPr>
          <a:xfrm>
            <a:off x="342350" y="616800"/>
            <a:ext cx="4886100" cy="11109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b="1"/>
              <a:t>Group Reflection/Brainstorm</a:t>
            </a:r>
            <a:endParaRPr b="1"/>
          </a:p>
          <a:p>
            <a:pPr marL="0" lvl="0" indent="0" algn="ctr" rtl="0">
              <a:lnSpc>
                <a:spcPct val="90000"/>
              </a:lnSpc>
              <a:spcBef>
                <a:spcPts val="0"/>
              </a:spcBef>
              <a:spcAft>
                <a:spcPts val="0"/>
              </a:spcAft>
              <a:buClr>
                <a:schemeClr val="dk1"/>
              </a:buClr>
              <a:buSzPts val="3500"/>
              <a:buNone/>
            </a:pPr>
            <a:endParaRPr b="1"/>
          </a:p>
        </p:txBody>
      </p:sp>
      <p:sp>
        <p:nvSpPr>
          <p:cNvPr id="261" name="Google Shape;261;p5"/>
          <p:cNvSpPr txBox="1">
            <a:spLocks noGrp="1"/>
          </p:cNvSpPr>
          <p:nvPr>
            <p:ph type="body" idx="1"/>
          </p:nvPr>
        </p:nvSpPr>
        <p:spPr>
          <a:xfrm>
            <a:off x="685550" y="2227300"/>
            <a:ext cx="4542900" cy="25674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3000">
                <a:solidFill>
                  <a:schemeClr val="lt1"/>
                </a:solidFill>
              </a:rPr>
              <a:t>What would support your ongoing formation in this area?</a:t>
            </a:r>
            <a:endParaRPr sz="3000">
              <a:solidFill>
                <a:schemeClr val="lt1"/>
              </a:solidFill>
            </a:endParaRPr>
          </a:p>
        </p:txBody>
      </p:sp>
      <p:pic>
        <p:nvPicPr>
          <p:cNvPr id="262" name="Google Shape;262;p5"/>
          <p:cNvPicPr preferRelativeResize="0"/>
          <p:nvPr/>
        </p:nvPicPr>
        <p:blipFill rotWithShape="1">
          <a:blip r:embed="rId3">
            <a:alphaModFix/>
          </a:blip>
          <a:srcRect r="2458"/>
          <a:stretch/>
        </p:blipFill>
        <p:spPr>
          <a:xfrm>
            <a:off x="5502667" y="0"/>
            <a:ext cx="6689333"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7"/>
          <p:cNvSpPr txBox="1">
            <a:spLocks noGrp="1"/>
          </p:cNvSpPr>
          <p:nvPr>
            <p:ph type="body" idx="1"/>
          </p:nvPr>
        </p:nvSpPr>
        <p:spPr>
          <a:xfrm>
            <a:off x="276726" y="601579"/>
            <a:ext cx="4812631" cy="5414209"/>
          </a:xfrm>
          <a:prstGeom prst="rect">
            <a:avLst/>
          </a:prstGeom>
          <a:noFill/>
          <a:ln>
            <a:noFill/>
          </a:ln>
        </p:spPr>
        <p:txBody>
          <a:bodyPr spcFirstLastPara="1" wrap="square" lIns="91425" tIns="45700" rIns="91425" bIns="45700" anchor="t" anchorCtr="0">
            <a:noAutofit/>
          </a:bodyPr>
          <a:lstStyle/>
          <a:p>
            <a:pPr marL="457200" marR="0" lvl="0" indent="-228600" algn="ctr" rtl="0">
              <a:lnSpc>
                <a:spcPct val="90000"/>
              </a:lnSpc>
              <a:spcBef>
                <a:spcPts val="1000"/>
              </a:spcBef>
              <a:spcAft>
                <a:spcPts val="0"/>
              </a:spcAft>
              <a:buClr>
                <a:schemeClr val="lt1"/>
              </a:buClr>
              <a:buSzPts val="3500"/>
              <a:buFont typeface="Arial"/>
              <a:buNone/>
            </a:pPr>
            <a:r>
              <a:rPr lang="en-US"/>
              <a:t>Pray in this coming week for the people we met today and for one another in this Community of Learning.</a:t>
            </a:r>
            <a:endParaRPr/>
          </a:p>
          <a:p>
            <a:pPr marL="457200" marR="0" lvl="0" indent="-228600" algn="ctr" rtl="0">
              <a:lnSpc>
                <a:spcPct val="90000"/>
              </a:lnSpc>
              <a:spcBef>
                <a:spcPts val="1000"/>
              </a:spcBef>
              <a:spcAft>
                <a:spcPts val="0"/>
              </a:spcAft>
              <a:buClr>
                <a:schemeClr val="lt1"/>
              </a:buClr>
              <a:buSzPts val="3500"/>
              <a:buFont typeface="Arial"/>
              <a:buNone/>
            </a:pPr>
            <a:endParaRPr/>
          </a:p>
          <a:p>
            <a:pPr marL="457200" marR="0" lvl="0" indent="-228600" algn="ctr" rtl="0">
              <a:lnSpc>
                <a:spcPct val="90000"/>
              </a:lnSpc>
              <a:spcBef>
                <a:spcPts val="1000"/>
              </a:spcBef>
              <a:spcAft>
                <a:spcPts val="0"/>
              </a:spcAft>
              <a:buClr>
                <a:schemeClr val="lt1"/>
              </a:buClr>
              <a:buSzPts val="3500"/>
              <a:buFont typeface="Arial"/>
              <a:buNone/>
            </a:pPr>
            <a:endParaRPr/>
          </a:p>
          <a:p>
            <a:pPr marL="457200" marR="0" lvl="0" indent="-228600" algn="ctr" rtl="0">
              <a:lnSpc>
                <a:spcPct val="90000"/>
              </a:lnSpc>
              <a:spcBef>
                <a:spcPts val="1000"/>
              </a:spcBef>
              <a:spcAft>
                <a:spcPts val="0"/>
              </a:spcAft>
              <a:buClr>
                <a:schemeClr val="lt1"/>
              </a:buClr>
              <a:buSzPts val="3500"/>
              <a:buFont typeface="Arial"/>
              <a:buNone/>
            </a:pPr>
            <a:r>
              <a:rPr lang="en-US" sz="3000" b="1"/>
              <a:t>Let us pray.</a:t>
            </a:r>
            <a:endParaRPr b="1"/>
          </a:p>
          <a:p>
            <a:pPr marL="457200" marR="0" lvl="0" indent="-228600" algn="ctr" rtl="0">
              <a:lnSpc>
                <a:spcPct val="90000"/>
              </a:lnSpc>
              <a:spcBef>
                <a:spcPts val="1000"/>
              </a:spcBef>
              <a:spcAft>
                <a:spcPts val="0"/>
              </a:spcAft>
              <a:buClr>
                <a:schemeClr val="lt1"/>
              </a:buClr>
              <a:buSzPts val="3500"/>
              <a:buFont typeface="Arial"/>
              <a:buNone/>
            </a:pPr>
            <a:endParaRPr/>
          </a:p>
        </p:txBody>
      </p:sp>
      <p:pic>
        <p:nvPicPr>
          <p:cNvPr id="268" name="Google Shape;268;p7"/>
          <p:cNvPicPr preferRelativeResize="0"/>
          <p:nvPr/>
        </p:nvPicPr>
        <p:blipFill rotWithShape="1">
          <a:blip r:embed="rId3">
            <a:alphaModFix/>
          </a:blip>
          <a:srcRect l="25147" r="31707" b="6644"/>
          <a:stretch/>
        </p:blipFill>
        <p:spPr>
          <a:xfrm>
            <a:off x="5504577" y="1"/>
            <a:ext cx="6687424" cy="685799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g1114945cd08_1_37"/>
          <p:cNvSpPr txBox="1">
            <a:spLocks noGrp="1"/>
          </p:cNvSpPr>
          <p:nvPr>
            <p:ph type="body" idx="1"/>
          </p:nvPr>
        </p:nvSpPr>
        <p:spPr>
          <a:xfrm>
            <a:off x="650975" y="575525"/>
            <a:ext cx="8265900" cy="600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500"/>
              <a:buNone/>
            </a:pPr>
            <a:r>
              <a:rPr lang="en-US" b="1"/>
              <a:t>Closing Prayer</a:t>
            </a:r>
            <a:endParaRPr b="1"/>
          </a:p>
        </p:txBody>
      </p:sp>
      <p:sp>
        <p:nvSpPr>
          <p:cNvPr id="275" name="Google Shape;275;g1114945cd08_1_37"/>
          <p:cNvSpPr txBox="1">
            <a:spLocks noGrp="1"/>
          </p:cNvSpPr>
          <p:nvPr>
            <p:ph type="body" idx="3"/>
          </p:nvPr>
        </p:nvSpPr>
        <p:spPr>
          <a:xfrm>
            <a:off x="688500" y="1242900"/>
            <a:ext cx="10815000" cy="45735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500"/>
              </a:spcBef>
              <a:spcAft>
                <a:spcPts val="0"/>
              </a:spcAft>
              <a:buSzPts val="2400"/>
              <a:buNone/>
            </a:pPr>
            <a:r>
              <a:rPr lang="en-US" sz="2700" dirty="0"/>
              <a:t>Loving God, We thank you for drawing us into the work of justice and flourishing, envisioned by Episcopal Relief &amp; Development.</a:t>
            </a:r>
            <a:endParaRPr sz="2700" dirty="0"/>
          </a:p>
          <a:p>
            <a:pPr marL="0" lvl="0" indent="0" algn="l" rtl="0">
              <a:lnSpc>
                <a:spcPct val="100000"/>
              </a:lnSpc>
              <a:spcBef>
                <a:spcPts val="500"/>
              </a:spcBef>
              <a:spcAft>
                <a:spcPts val="0"/>
              </a:spcAft>
              <a:buSzPts val="2400"/>
              <a:buNone/>
            </a:pPr>
            <a:r>
              <a:rPr lang="en-US" sz="2700" dirty="0"/>
              <a:t>We ask your blessing upon this learning community, seeking to grow in understanding and commitment.</a:t>
            </a:r>
            <a:endParaRPr sz="2700" dirty="0"/>
          </a:p>
          <a:p>
            <a:pPr marL="0" lvl="0" indent="0" algn="l" rtl="0">
              <a:lnSpc>
                <a:spcPct val="100000"/>
              </a:lnSpc>
              <a:spcBef>
                <a:spcPts val="500"/>
              </a:spcBef>
              <a:spcAft>
                <a:spcPts val="0"/>
              </a:spcAft>
              <a:buSzPts val="2400"/>
              <a:buNone/>
            </a:pPr>
            <a:r>
              <a:rPr lang="en-US" sz="2700" dirty="0"/>
              <a:t>Guide us, we pray, to walk in your way, so that we may embody the world that we deeply desire and long for.</a:t>
            </a:r>
            <a:endParaRPr sz="2700" dirty="0"/>
          </a:p>
          <a:p>
            <a:pPr marL="0" lvl="0" indent="0" algn="l" rtl="0">
              <a:lnSpc>
                <a:spcPct val="100000"/>
              </a:lnSpc>
              <a:spcBef>
                <a:spcPts val="500"/>
              </a:spcBef>
              <a:spcAft>
                <a:spcPts val="0"/>
              </a:spcAft>
              <a:buSzPts val="2400"/>
              <a:buNone/>
            </a:pPr>
            <a:r>
              <a:rPr lang="en-US" sz="2700" dirty="0"/>
              <a:t>Bless our loving actions in our daily lives, our families and partnerships, our communities and connections, </a:t>
            </a:r>
            <a:endParaRPr sz="2700" dirty="0"/>
          </a:p>
          <a:p>
            <a:pPr marL="0" lvl="0" indent="0" algn="l" rtl="0">
              <a:lnSpc>
                <a:spcPct val="100000"/>
              </a:lnSpc>
              <a:spcBef>
                <a:spcPts val="500"/>
              </a:spcBef>
              <a:spcAft>
                <a:spcPts val="0"/>
              </a:spcAft>
              <a:buSzPts val="2400"/>
              <a:buNone/>
            </a:pPr>
            <a:r>
              <a:rPr lang="en-US" sz="2700" dirty="0"/>
              <a:t>for the Family of God and for all of God’s creation. </a:t>
            </a:r>
            <a:r>
              <a:rPr lang="en-US" sz="2700" i="1" dirty="0"/>
              <a:t>Amen</a:t>
            </a:r>
            <a:r>
              <a:rPr lang="en-US" sz="2700" dirty="0"/>
              <a:t>.</a:t>
            </a:r>
            <a:endParaRPr sz="2700" dirty="0"/>
          </a:p>
          <a:p>
            <a:pPr marL="342900" lvl="0" indent="0" algn="l" rtl="0">
              <a:lnSpc>
                <a:spcPct val="100000"/>
              </a:lnSpc>
              <a:spcBef>
                <a:spcPts val="500"/>
              </a:spcBef>
              <a:spcAft>
                <a:spcPts val="0"/>
              </a:spcAft>
              <a:buClr>
                <a:schemeClr val="dk1"/>
              </a:buClr>
              <a:buSzPts val="1100"/>
              <a:buFont typeface="Arial"/>
              <a:buNone/>
            </a:pPr>
            <a:endParaRPr sz="2700" dirty="0"/>
          </a:p>
        </p:txBody>
      </p:sp>
      <p:sp>
        <p:nvSpPr>
          <p:cNvPr id="276" name="Google Shape;276;g1114945cd08_1_37"/>
          <p:cNvSpPr txBox="1">
            <a:spLocks noGrp="1"/>
          </p:cNvSpPr>
          <p:nvPr>
            <p:ph type="sldNum" idx="12"/>
          </p:nvPr>
        </p:nvSpPr>
        <p:spPr>
          <a:xfrm>
            <a:off x="9275618"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23</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12"/>
          <p:cNvSpPr txBox="1">
            <a:spLocks noGrp="1"/>
          </p:cNvSpPr>
          <p:nvPr>
            <p:ph type="body" idx="1"/>
          </p:nvPr>
        </p:nvSpPr>
        <p:spPr>
          <a:xfrm>
            <a:off x="833252" y="554750"/>
            <a:ext cx="8442366" cy="56746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b="1"/>
              <a:t>At Home</a:t>
            </a:r>
            <a:endParaRPr b="1"/>
          </a:p>
          <a:p>
            <a:pPr marL="0" lvl="0" indent="0" algn="l" rtl="0">
              <a:lnSpc>
                <a:spcPct val="90000"/>
              </a:lnSpc>
              <a:spcBef>
                <a:spcPts val="0"/>
              </a:spcBef>
              <a:spcAft>
                <a:spcPts val="0"/>
              </a:spcAft>
              <a:buClr>
                <a:schemeClr val="dk1"/>
              </a:buClr>
              <a:buSzPts val="3500"/>
              <a:buNone/>
            </a:pPr>
            <a:endParaRPr/>
          </a:p>
        </p:txBody>
      </p:sp>
      <p:sp>
        <p:nvSpPr>
          <p:cNvPr id="282" name="Google Shape;282;p12"/>
          <p:cNvSpPr txBox="1">
            <a:spLocks noGrp="1"/>
          </p:cNvSpPr>
          <p:nvPr>
            <p:ph type="sldNum" idx="12"/>
          </p:nvPr>
        </p:nvSpPr>
        <p:spPr>
          <a:xfrm>
            <a:off x="9275618"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24</a:t>
            </a:fld>
            <a:endParaRPr/>
          </a:p>
        </p:txBody>
      </p:sp>
      <p:sp>
        <p:nvSpPr>
          <p:cNvPr id="283" name="Google Shape;283;p12"/>
          <p:cNvSpPr txBox="1">
            <a:spLocks noGrp="1"/>
          </p:cNvSpPr>
          <p:nvPr>
            <p:ph type="body" idx="2"/>
          </p:nvPr>
        </p:nvSpPr>
        <p:spPr>
          <a:xfrm>
            <a:off x="833250" y="1122223"/>
            <a:ext cx="10320000" cy="1864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000"/>
              <a:buFont typeface="Arial"/>
              <a:buNone/>
            </a:pPr>
            <a:r>
              <a:rPr lang="en-US"/>
              <a:t>Choose one or more to links to explore before our next meeting. If you feel called, find a resource on your own and share how it affects you with the group before our next session.</a:t>
            </a:r>
            <a:endParaRPr sz="2600"/>
          </a:p>
        </p:txBody>
      </p:sp>
      <p:sp>
        <p:nvSpPr>
          <p:cNvPr id="284" name="Google Shape;284;p12"/>
          <p:cNvSpPr txBox="1">
            <a:spLocks noGrp="1"/>
          </p:cNvSpPr>
          <p:nvPr>
            <p:ph type="body" idx="3"/>
          </p:nvPr>
        </p:nvSpPr>
        <p:spPr>
          <a:xfrm>
            <a:off x="833438" y="3166267"/>
            <a:ext cx="3260580" cy="40235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70C0"/>
              </a:buClr>
              <a:buSzPts val="2400"/>
              <a:buNone/>
            </a:pPr>
            <a:r>
              <a:rPr lang="en-US">
                <a:solidFill>
                  <a:schemeClr val="dk1"/>
                </a:solidFill>
              </a:rPr>
              <a:t>Ted Talk</a:t>
            </a:r>
            <a:endParaRPr>
              <a:solidFill>
                <a:schemeClr val="dk1"/>
              </a:solidFill>
            </a:endParaRPr>
          </a:p>
        </p:txBody>
      </p:sp>
      <p:sp>
        <p:nvSpPr>
          <p:cNvPr id="285" name="Google Shape;285;p12"/>
          <p:cNvSpPr txBox="1">
            <a:spLocks noGrp="1"/>
          </p:cNvSpPr>
          <p:nvPr>
            <p:ph type="body" idx="4"/>
          </p:nvPr>
        </p:nvSpPr>
        <p:spPr>
          <a:xfrm>
            <a:off x="833252" y="3847128"/>
            <a:ext cx="3260766" cy="2238527"/>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800" b="1" u="sng">
                <a:solidFill>
                  <a:schemeClr val="hlink"/>
                </a:solidFill>
                <a:hlinkClick r:id="rId3"/>
              </a:rPr>
              <a:t>https://bit.ly/3sshitO</a:t>
            </a:r>
            <a:endParaRPr sz="1800" b="1">
              <a:solidFill>
                <a:schemeClr val="accent1"/>
              </a:solidFill>
            </a:endParaRPr>
          </a:p>
          <a:p>
            <a:pPr marL="0" lvl="0" indent="0" algn="l" rtl="0">
              <a:lnSpc>
                <a:spcPct val="115000"/>
              </a:lnSpc>
              <a:spcBef>
                <a:spcPts val="1200"/>
              </a:spcBef>
              <a:spcAft>
                <a:spcPts val="1200"/>
              </a:spcAft>
              <a:buClr>
                <a:schemeClr val="dk1"/>
              </a:buClr>
              <a:buSzPts val="1100"/>
              <a:buFont typeface="Arial"/>
              <a:buNone/>
            </a:pPr>
            <a:endParaRPr sz="1800" b="1">
              <a:solidFill>
                <a:schemeClr val="accent1"/>
              </a:solidFill>
            </a:endParaRPr>
          </a:p>
        </p:txBody>
      </p:sp>
      <p:sp>
        <p:nvSpPr>
          <p:cNvPr id="286" name="Google Shape;286;p12"/>
          <p:cNvSpPr txBox="1">
            <a:spLocks noGrp="1"/>
          </p:cNvSpPr>
          <p:nvPr>
            <p:ph type="body" idx="5"/>
          </p:nvPr>
        </p:nvSpPr>
        <p:spPr>
          <a:xfrm>
            <a:off x="4400962" y="3166267"/>
            <a:ext cx="3253674" cy="40235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70C0"/>
              </a:buClr>
              <a:buSzPts val="2400"/>
              <a:buNone/>
            </a:pPr>
            <a:r>
              <a:rPr lang="en-US">
                <a:solidFill>
                  <a:schemeClr val="dk1"/>
                </a:solidFill>
              </a:rPr>
              <a:t>Music</a:t>
            </a:r>
            <a:endParaRPr>
              <a:solidFill>
                <a:schemeClr val="dk1"/>
              </a:solidFill>
            </a:endParaRPr>
          </a:p>
        </p:txBody>
      </p:sp>
      <p:sp>
        <p:nvSpPr>
          <p:cNvPr id="287" name="Google Shape;287;p12"/>
          <p:cNvSpPr txBox="1">
            <a:spLocks noGrp="1"/>
          </p:cNvSpPr>
          <p:nvPr>
            <p:ph type="body" idx="6"/>
          </p:nvPr>
        </p:nvSpPr>
        <p:spPr>
          <a:xfrm>
            <a:off x="4400776" y="3847128"/>
            <a:ext cx="3253860" cy="223852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chemeClr val="dk1"/>
              </a:buClr>
              <a:buSzPts val="1100"/>
              <a:buFont typeface="Arial"/>
              <a:buNone/>
            </a:pPr>
            <a:r>
              <a:rPr lang="en-US" sz="1800" b="1" u="sng">
                <a:solidFill>
                  <a:schemeClr val="hlink"/>
                </a:solidFill>
                <a:hlinkClick r:id="rId4"/>
              </a:rPr>
              <a:t>https://bit.ly/3PatFnY</a:t>
            </a:r>
            <a:endParaRPr sz="1800" b="1">
              <a:solidFill>
                <a:schemeClr val="accent1"/>
              </a:solidFill>
            </a:endParaRPr>
          </a:p>
          <a:p>
            <a:pPr marL="0" lvl="0" indent="0" algn="l" rtl="0">
              <a:lnSpc>
                <a:spcPct val="90000"/>
              </a:lnSpc>
              <a:spcBef>
                <a:spcPts val="1000"/>
              </a:spcBef>
              <a:spcAft>
                <a:spcPts val="0"/>
              </a:spcAft>
              <a:buClr>
                <a:schemeClr val="dk1"/>
              </a:buClr>
              <a:buSzPts val="1100"/>
              <a:buFont typeface="Arial"/>
              <a:buNone/>
            </a:pPr>
            <a:endParaRPr sz="1800" b="1">
              <a:solidFill>
                <a:schemeClr val="accent1"/>
              </a:solidFill>
            </a:endParaRPr>
          </a:p>
          <a:p>
            <a:pPr marL="0" lvl="0" indent="0" algn="l" rtl="0">
              <a:lnSpc>
                <a:spcPct val="90000"/>
              </a:lnSpc>
              <a:spcBef>
                <a:spcPts val="1000"/>
              </a:spcBef>
              <a:spcAft>
                <a:spcPts val="0"/>
              </a:spcAft>
              <a:buClr>
                <a:schemeClr val="dk1"/>
              </a:buClr>
              <a:buSzPts val="1100"/>
              <a:buFont typeface="Arial"/>
              <a:buNone/>
            </a:pPr>
            <a:endParaRPr sz="1800" b="1">
              <a:solidFill>
                <a:schemeClr val="accent1"/>
              </a:solidFill>
            </a:endParaRPr>
          </a:p>
          <a:p>
            <a:pPr marL="0" lvl="0" indent="0" algn="l" rtl="0">
              <a:lnSpc>
                <a:spcPct val="90000"/>
              </a:lnSpc>
              <a:spcBef>
                <a:spcPts val="1000"/>
              </a:spcBef>
              <a:spcAft>
                <a:spcPts val="0"/>
              </a:spcAft>
              <a:buSzPts val="2000"/>
              <a:buNone/>
            </a:pPr>
            <a:endParaRPr sz="1800" b="1">
              <a:solidFill>
                <a:schemeClr val="accent1"/>
              </a:solidFill>
            </a:endParaRPr>
          </a:p>
          <a:p>
            <a:pPr marL="0" lvl="0" indent="0" algn="l" rtl="0">
              <a:lnSpc>
                <a:spcPct val="90000"/>
              </a:lnSpc>
              <a:spcBef>
                <a:spcPts val="1000"/>
              </a:spcBef>
              <a:spcAft>
                <a:spcPts val="0"/>
              </a:spcAft>
              <a:buSzPts val="2000"/>
              <a:buNone/>
            </a:pPr>
            <a:endParaRPr b="1"/>
          </a:p>
          <a:p>
            <a:pPr marL="0" lvl="0" indent="0" algn="l" rtl="0">
              <a:lnSpc>
                <a:spcPct val="90000"/>
              </a:lnSpc>
              <a:spcBef>
                <a:spcPts val="1000"/>
              </a:spcBef>
              <a:spcAft>
                <a:spcPts val="0"/>
              </a:spcAft>
              <a:buSzPts val="2000"/>
              <a:buNone/>
            </a:pPr>
            <a:endParaRPr b="1"/>
          </a:p>
          <a:p>
            <a:pPr marL="0" lvl="0" indent="0" algn="l" rtl="0">
              <a:lnSpc>
                <a:spcPct val="90000"/>
              </a:lnSpc>
              <a:spcBef>
                <a:spcPts val="1000"/>
              </a:spcBef>
              <a:spcAft>
                <a:spcPts val="0"/>
              </a:spcAft>
              <a:buSzPts val="2000"/>
              <a:buNone/>
            </a:pPr>
            <a:endParaRPr b="1"/>
          </a:p>
          <a:p>
            <a:pPr marL="0" lvl="0" indent="0" algn="l" rtl="0">
              <a:lnSpc>
                <a:spcPct val="90000"/>
              </a:lnSpc>
              <a:spcBef>
                <a:spcPts val="1000"/>
              </a:spcBef>
              <a:spcAft>
                <a:spcPts val="0"/>
              </a:spcAft>
              <a:buSzPts val="2000"/>
              <a:buNone/>
            </a:pPr>
            <a:endParaRPr/>
          </a:p>
        </p:txBody>
      </p:sp>
      <p:sp>
        <p:nvSpPr>
          <p:cNvPr id="288" name="Google Shape;288;p12"/>
          <p:cNvSpPr txBox="1">
            <a:spLocks noGrp="1"/>
          </p:cNvSpPr>
          <p:nvPr>
            <p:ph type="body" idx="7"/>
          </p:nvPr>
        </p:nvSpPr>
        <p:spPr>
          <a:xfrm>
            <a:off x="7961580" y="3166267"/>
            <a:ext cx="3316020" cy="40235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70C0"/>
              </a:buClr>
              <a:buSzPts val="2400"/>
              <a:buNone/>
            </a:pPr>
            <a:r>
              <a:rPr lang="en-US">
                <a:solidFill>
                  <a:schemeClr val="dk1"/>
                </a:solidFill>
              </a:rPr>
              <a:t>Poetry</a:t>
            </a:r>
            <a:endParaRPr>
              <a:solidFill>
                <a:schemeClr val="dk1"/>
              </a:solidFill>
            </a:endParaRPr>
          </a:p>
        </p:txBody>
      </p:sp>
      <p:sp>
        <p:nvSpPr>
          <p:cNvPr id="289" name="Google Shape;289;p12"/>
          <p:cNvSpPr txBox="1">
            <a:spLocks noGrp="1"/>
          </p:cNvSpPr>
          <p:nvPr>
            <p:ph type="body" idx="6"/>
          </p:nvPr>
        </p:nvSpPr>
        <p:spPr>
          <a:xfrm>
            <a:off x="7961364" y="3843191"/>
            <a:ext cx="3253800" cy="2238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800" b="1" u="sng">
                <a:solidFill>
                  <a:schemeClr val="hlink"/>
                </a:solidFill>
                <a:hlinkClick r:id="rId5"/>
              </a:rPr>
              <a:t>https://bit.ly/3N41Ewz</a:t>
            </a:r>
            <a:endParaRPr sz="1800" b="1">
              <a:solidFill>
                <a:schemeClr val="accent1"/>
              </a:solidFill>
            </a:endParaRPr>
          </a:p>
          <a:p>
            <a:pPr marL="0" lvl="0" indent="0" algn="l" rtl="0">
              <a:lnSpc>
                <a:spcPct val="100000"/>
              </a:lnSpc>
              <a:spcBef>
                <a:spcPts val="0"/>
              </a:spcBef>
              <a:spcAft>
                <a:spcPts val="0"/>
              </a:spcAft>
              <a:buClr>
                <a:schemeClr val="dk1"/>
              </a:buClr>
              <a:buSzPts val="1100"/>
              <a:buFont typeface="Arial"/>
              <a:buNone/>
            </a:pPr>
            <a:endParaRPr sz="1800" b="1">
              <a:solidFill>
                <a:schemeClr val="accent1"/>
              </a:solidFill>
            </a:endParaRPr>
          </a:p>
          <a:p>
            <a:pPr marL="0" lvl="0" indent="0" algn="l" rtl="0">
              <a:lnSpc>
                <a:spcPct val="100000"/>
              </a:lnSpc>
              <a:spcBef>
                <a:spcPts val="0"/>
              </a:spcBef>
              <a:spcAft>
                <a:spcPts val="0"/>
              </a:spcAft>
              <a:buSzPts val="2000"/>
              <a:buNone/>
            </a:pPr>
            <a:endParaRPr sz="1800" b="1">
              <a:solidFill>
                <a:schemeClr val="accent1"/>
              </a:solidFill>
            </a:endParaRPr>
          </a:p>
          <a:p>
            <a:pPr marL="0" lvl="0" indent="0" algn="l" rtl="0">
              <a:lnSpc>
                <a:spcPct val="90000"/>
              </a:lnSpc>
              <a:spcBef>
                <a:spcPts val="1000"/>
              </a:spcBef>
              <a:spcAft>
                <a:spcPts val="0"/>
              </a:spcAft>
              <a:buSzPts val="2000"/>
              <a:buNone/>
            </a:pPr>
            <a:endParaRPr b="1"/>
          </a:p>
          <a:p>
            <a:pPr marL="0" lvl="0" indent="0" algn="l" rtl="0">
              <a:lnSpc>
                <a:spcPct val="90000"/>
              </a:lnSpc>
              <a:spcBef>
                <a:spcPts val="1000"/>
              </a:spcBef>
              <a:spcAft>
                <a:spcPts val="0"/>
              </a:spcAft>
              <a:buSzPts val="2000"/>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4"/>
          <p:cNvSpPr txBox="1">
            <a:spLocks noGrp="1"/>
          </p:cNvSpPr>
          <p:nvPr>
            <p:ph type="sldNum" idx="12"/>
          </p:nvPr>
        </p:nvSpPr>
        <p:spPr>
          <a:xfrm>
            <a:off x="9275618"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25</a:t>
            </a:fld>
            <a:endParaRPr/>
          </a:p>
        </p:txBody>
      </p:sp>
      <p:pic>
        <p:nvPicPr>
          <p:cNvPr id="3" name="Picture 2">
            <a:extLst>
              <a:ext uri="{FF2B5EF4-FFF2-40B4-BE49-F238E27FC236}">
                <a16:creationId xmlns:a16="http://schemas.microsoft.com/office/drawing/2014/main" id="{33B6235C-26B8-8B46-6CCD-F9A836324321}"/>
              </a:ext>
            </a:extLst>
          </p:cNvPr>
          <p:cNvPicPr>
            <a:picLocks noChangeAspect="1"/>
          </p:cNvPicPr>
          <p:nvPr/>
        </p:nvPicPr>
        <p:blipFill>
          <a:blip r:embed="rId3"/>
          <a:stretch>
            <a:fillRect/>
          </a:stretch>
        </p:blipFill>
        <p:spPr>
          <a:xfrm>
            <a:off x="2053203" y="936640"/>
            <a:ext cx="8426437" cy="369158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g12a4aabf6ba_0_0"/>
          <p:cNvSpPr txBox="1">
            <a:spLocks noGrp="1"/>
          </p:cNvSpPr>
          <p:nvPr>
            <p:ph type="body" idx="1"/>
          </p:nvPr>
        </p:nvSpPr>
        <p:spPr>
          <a:xfrm>
            <a:off x="619875" y="2283025"/>
            <a:ext cx="10695900" cy="4378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2600">
                <a:solidFill>
                  <a:schemeClr val="dk1"/>
                </a:solidFill>
              </a:rPr>
              <a:t>We ask you, loving God, to open our eyes to what is happening in communities at risk around the world. Guide us as we review the transformative responses of Episcopal Relief &amp; Development. </a:t>
            </a:r>
            <a:endParaRPr sz="260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26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sz="2600">
                <a:solidFill>
                  <a:schemeClr val="dk1"/>
                </a:solidFill>
              </a:rPr>
              <a:t>Open our hearts to see where we might feel led to be of service, too. </a:t>
            </a:r>
            <a:br>
              <a:rPr lang="en-US" sz="2600">
                <a:solidFill>
                  <a:schemeClr val="dk1"/>
                </a:solidFill>
              </a:rPr>
            </a:br>
            <a:r>
              <a:rPr lang="en-US" sz="2600" i="1">
                <a:solidFill>
                  <a:schemeClr val="dk1"/>
                </a:solidFill>
              </a:rPr>
              <a:t>Amen.</a:t>
            </a:r>
            <a:endParaRPr sz="2000">
              <a:solidFill>
                <a:schemeClr val="dk2"/>
              </a:solidFill>
            </a:endParaRPr>
          </a:p>
        </p:txBody>
      </p:sp>
      <p:sp>
        <p:nvSpPr>
          <p:cNvPr id="124" name="Google Shape;124;g12a4aabf6ba_0_0"/>
          <p:cNvSpPr txBox="1">
            <a:spLocks noGrp="1"/>
          </p:cNvSpPr>
          <p:nvPr>
            <p:ph type="body" idx="2"/>
          </p:nvPr>
        </p:nvSpPr>
        <p:spPr>
          <a:xfrm>
            <a:off x="1874842" y="1682433"/>
            <a:ext cx="8442300" cy="6006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3500"/>
              <a:buNone/>
            </a:pPr>
            <a:r>
              <a:rPr lang="en-US" b="1"/>
              <a:t>Prayer</a:t>
            </a:r>
            <a:endParaRPr b="1"/>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gd1d54bcec0_0_8"/>
          <p:cNvSpPr txBox="1">
            <a:spLocks noGrp="1"/>
          </p:cNvSpPr>
          <p:nvPr>
            <p:ph type="body" idx="1"/>
          </p:nvPr>
        </p:nvSpPr>
        <p:spPr>
          <a:xfrm>
            <a:off x="876944" y="3279241"/>
            <a:ext cx="6700800" cy="2094144"/>
          </a:xfrm>
          <a:prstGeom prst="rect">
            <a:avLst/>
          </a:prstGeom>
          <a:noFill/>
          <a:ln>
            <a:noFill/>
          </a:ln>
        </p:spPr>
        <p:txBody>
          <a:bodyPr spcFirstLastPara="1" wrap="square" lIns="91425" tIns="45700" rIns="91425" bIns="45700" anchor="t" anchorCtr="0">
            <a:noAutofit/>
          </a:bodyPr>
          <a:lstStyle/>
          <a:p>
            <a:pPr marL="457200" lvl="0" indent="-419100" algn="l" rtl="0">
              <a:lnSpc>
                <a:spcPct val="115000"/>
              </a:lnSpc>
              <a:spcBef>
                <a:spcPts val="0"/>
              </a:spcBef>
              <a:spcAft>
                <a:spcPts val="0"/>
              </a:spcAft>
              <a:buClr>
                <a:schemeClr val="dk1"/>
              </a:buClr>
              <a:buSzPts val="3000"/>
              <a:buFont typeface="Roboto"/>
              <a:buChar char="●"/>
            </a:pPr>
            <a:r>
              <a:rPr lang="en-US">
                <a:solidFill>
                  <a:schemeClr val="dk1"/>
                </a:solidFill>
              </a:rPr>
              <a:t>Group Prayer </a:t>
            </a:r>
            <a:endParaRPr>
              <a:solidFill>
                <a:schemeClr val="dk1"/>
              </a:solidFill>
            </a:endParaRPr>
          </a:p>
          <a:p>
            <a:pPr marL="457200" lvl="0" indent="-419100" algn="l" rtl="0">
              <a:lnSpc>
                <a:spcPct val="115000"/>
              </a:lnSpc>
              <a:spcBef>
                <a:spcPts val="0"/>
              </a:spcBef>
              <a:spcAft>
                <a:spcPts val="0"/>
              </a:spcAft>
              <a:buClr>
                <a:schemeClr val="dk1"/>
              </a:buClr>
              <a:buSzPts val="3000"/>
              <a:buFont typeface="Roboto"/>
              <a:buChar char="●"/>
            </a:pPr>
            <a:r>
              <a:rPr lang="en-US">
                <a:solidFill>
                  <a:schemeClr val="dk1"/>
                </a:solidFill>
              </a:rPr>
              <a:t>Guided Meditation </a:t>
            </a:r>
            <a:endParaRPr>
              <a:solidFill>
                <a:schemeClr val="dk1"/>
              </a:solidFill>
            </a:endParaRPr>
          </a:p>
          <a:p>
            <a:pPr marL="457200" lvl="0" indent="-419100" algn="l" rtl="0">
              <a:lnSpc>
                <a:spcPct val="115000"/>
              </a:lnSpc>
              <a:spcBef>
                <a:spcPts val="0"/>
              </a:spcBef>
              <a:spcAft>
                <a:spcPts val="0"/>
              </a:spcAft>
              <a:buClr>
                <a:schemeClr val="dk1"/>
              </a:buClr>
              <a:buSzPts val="3000"/>
              <a:buFont typeface="Roboto"/>
              <a:buChar char="●"/>
            </a:pPr>
            <a:r>
              <a:rPr lang="en-US">
                <a:solidFill>
                  <a:schemeClr val="dk1"/>
                </a:solidFill>
              </a:rPr>
              <a:t>Intercessory Prayer at Home</a:t>
            </a:r>
            <a:endParaRPr>
              <a:solidFill>
                <a:schemeClr val="dk1"/>
              </a:solidFill>
            </a:endParaRPr>
          </a:p>
        </p:txBody>
      </p:sp>
      <p:sp>
        <p:nvSpPr>
          <p:cNvPr id="131" name="Google Shape;131;gd1d54bcec0_0_8"/>
          <p:cNvSpPr txBox="1">
            <a:spLocks noGrp="1"/>
          </p:cNvSpPr>
          <p:nvPr>
            <p:ph type="body" idx="2"/>
          </p:nvPr>
        </p:nvSpPr>
        <p:spPr>
          <a:xfrm>
            <a:off x="779893" y="2480637"/>
            <a:ext cx="6700800" cy="6006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1000"/>
              </a:spcBef>
              <a:spcAft>
                <a:spcPts val="0"/>
              </a:spcAft>
              <a:buSzPts val="3500"/>
              <a:buNone/>
            </a:pPr>
            <a:r>
              <a:rPr lang="en-US" b="1"/>
              <a:t>Group Rule of Life</a:t>
            </a:r>
            <a:endParaRPr b="1"/>
          </a:p>
          <a:p>
            <a:pPr marL="0" lvl="0" indent="0" algn="ctr" rtl="0">
              <a:lnSpc>
                <a:spcPct val="90000"/>
              </a:lnSpc>
              <a:spcBef>
                <a:spcPts val="1000"/>
              </a:spcBef>
              <a:spcAft>
                <a:spcPts val="0"/>
              </a:spcAft>
              <a:buSzPts val="3500"/>
              <a:buNone/>
            </a:pPr>
            <a:endParaRPr/>
          </a:p>
        </p:txBody>
      </p:sp>
      <p:pic>
        <p:nvPicPr>
          <p:cNvPr id="132" name="Google Shape;132;gd1d54bcec0_0_8"/>
          <p:cNvPicPr preferRelativeResize="0"/>
          <p:nvPr/>
        </p:nvPicPr>
        <p:blipFill rotWithShape="1">
          <a:blip r:embed="rId3">
            <a:alphaModFix/>
          </a:blip>
          <a:srcRect b="26919"/>
          <a:stretch/>
        </p:blipFill>
        <p:spPr>
          <a:xfrm>
            <a:off x="8126859" y="4551451"/>
            <a:ext cx="3904180" cy="2167847"/>
          </a:xfrm>
          <a:prstGeom prst="rect">
            <a:avLst/>
          </a:prstGeom>
          <a:noFill/>
          <a:ln>
            <a:noFill/>
          </a:ln>
        </p:spPr>
      </p:pic>
      <p:pic>
        <p:nvPicPr>
          <p:cNvPr id="133" name="Google Shape;133;gd1d54bcec0_0_8"/>
          <p:cNvPicPr preferRelativeResize="0"/>
          <p:nvPr/>
        </p:nvPicPr>
        <p:blipFill rotWithShape="1">
          <a:blip r:embed="rId4">
            <a:alphaModFix/>
          </a:blip>
          <a:srcRect l="6997" t="-651" r="243" b="36698"/>
          <a:stretch/>
        </p:blipFill>
        <p:spPr>
          <a:xfrm>
            <a:off x="8116585" y="97608"/>
            <a:ext cx="3904180" cy="216784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
          <p:cNvSpPr txBox="1"/>
          <p:nvPr/>
        </p:nvSpPr>
        <p:spPr>
          <a:xfrm flipH="1">
            <a:off x="502175" y="1814425"/>
            <a:ext cx="7233900" cy="1208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500"/>
              <a:buFont typeface="Arial"/>
              <a:buNone/>
            </a:pPr>
            <a:endParaRPr sz="3500" b="0" i="0" u="none" strike="noStrike" cap="none">
              <a:solidFill>
                <a:schemeClr val="dk1"/>
              </a:solidFill>
              <a:latin typeface="Roboto"/>
              <a:ea typeface="Roboto"/>
              <a:cs typeface="Roboto"/>
              <a:sym typeface="Roboto"/>
            </a:endParaRPr>
          </a:p>
          <a:p>
            <a:pPr marL="0" marR="0" lvl="0" indent="0" algn="l" rtl="0">
              <a:lnSpc>
                <a:spcPct val="90000"/>
              </a:lnSpc>
              <a:spcBef>
                <a:spcPts val="0"/>
              </a:spcBef>
              <a:spcAft>
                <a:spcPts val="0"/>
              </a:spcAft>
              <a:buClr>
                <a:schemeClr val="dk1"/>
              </a:buClr>
              <a:buSzPts val="3500"/>
              <a:buFont typeface="Arial"/>
              <a:buNone/>
            </a:pPr>
            <a:endParaRPr sz="3500" b="0" i="0" u="none" strike="noStrike" cap="none">
              <a:solidFill>
                <a:schemeClr val="dk1"/>
              </a:solidFill>
              <a:latin typeface="Roboto"/>
              <a:ea typeface="Roboto"/>
              <a:cs typeface="Roboto"/>
              <a:sym typeface="Roboto"/>
            </a:endParaRPr>
          </a:p>
        </p:txBody>
      </p:sp>
      <p:sp>
        <p:nvSpPr>
          <p:cNvPr id="139" name="Google Shape;139;p2"/>
          <p:cNvSpPr txBox="1"/>
          <p:nvPr/>
        </p:nvSpPr>
        <p:spPr>
          <a:xfrm>
            <a:off x="326825" y="2906675"/>
            <a:ext cx="11345400" cy="27705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chemeClr val="dk1"/>
              </a:buClr>
              <a:buSzPts val="1100"/>
              <a:buFont typeface="Arial"/>
              <a:buNone/>
            </a:pPr>
            <a:r>
              <a:rPr lang="en-US" sz="3000" b="0" i="0" u="none" strike="noStrike" cap="none">
                <a:solidFill>
                  <a:schemeClr val="dk1"/>
                </a:solidFill>
                <a:highlight>
                  <a:schemeClr val="lt1"/>
                </a:highlight>
                <a:latin typeface="Roboto"/>
                <a:ea typeface="Roboto"/>
                <a:cs typeface="Roboto"/>
                <a:sym typeface="Roboto"/>
              </a:rPr>
              <a:t>Disaster </a:t>
            </a:r>
            <a:r>
              <a:rPr lang="en-US" sz="3000">
                <a:solidFill>
                  <a:schemeClr val="dk1"/>
                </a:solidFill>
                <a:highlight>
                  <a:schemeClr val="lt1"/>
                </a:highlight>
                <a:latin typeface="Roboto"/>
                <a:ea typeface="Roboto"/>
                <a:cs typeface="Roboto"/>
                <a:sym typeface="Roboto"/>
              </a:rPr>
              <a:t>r</a:t>
            </a:r>
            <a:r>
              <a:rPr lang="en-US" sz="3000" b="0" i="0" u="none" strike="noStrike" cap="none">
                <a:solidFill>
                  <a:schemeClr val="dk1"/>
                </a:solidFill>
                <a:highlight>
                  <a:schemeClr val="lt1"/>
                </a:highlight>
                <a:latin typeface="Roboto"/>
                <a:ea typeface="Roboto"/>
                <a:cs typeface="Roboto"/>
                <a:sym typeface="Roboto"/>
              </a:rPr>
              <a:t>esponse &amp; resilience includes preparedness, mitigation and response. Episcopal Relief &amp; Development works with local Anglican and Episcopal Church partners to build resilient communities that are better able to respond when disasters occur</a:t>
            </a:r>
            <a:r>
              <a:rPr lang="en-US" sz="3000">
                <a:solidFill>
                  <a:schemeClr val="dk1"/>
                </a:solidFill>
                <a:highlight>
                  <a:schemeClr val="lt1"/>
                </a:highlight>
                <a:latin typeface="Roboto"/>
                <a:ea typeface="Roboto"/>
                <a:cs typeface="Roboto"/>
                <a:sym typeface="Roboto"/>
              </a:rPr>
              <a:t>.</a:t>
            </a:r>
            <a:endParaRPr sz="3000" b="0" i="0" u="none" strike="noStrike" cap="none">
              <a:solidFill>
                <a:schemeClr val="dk1"/>
              </a:solidFill>
              <a:highlight>
                <a:schemeClr val="lt1"/>
              </a:highlight>
              <a:latin typeface="Roboto"/>
              <a:ea typeface="Roboto"/>
              <a:cs typeface="Roboto"/>
              <a:sym typeface="Roboto"/>
            </a:endParaRPr>
          </a:p>
        </p:txBody>
      </p:sp>
      <p:sp>
        <p:nvSpPr>
          <p:cNvPr id="140" name="Google Shape;140;p2"/>
          <p:cNvSpPr txBox="1">
            <a:spLocks noGrp="1"/>
          </p:cNvSpPr>
          <p:nvPr>
            <p:ph type="body" idx="1"/>
          </p:nvPr>
        </p:nvSpPr>
        <p:spPr>
          <a:xfrm>
            <a:off x="326825" y="575500"/>
            <a:ext cx="11345400" cy="1968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3500"/>
              <a:buFont typeface="Arial"/>
              <a:buNone/>
            </a:pPr>
            <a:r>
              <a:rPr lang="en-US"/>
              <a:t>We will explore Episcopal Relief &amp; Development’s work in </a:t>
            </a:r>
            <a:r>
              <a:rPr lang="en-US" b="1"/>
              <a:t>Disaster Response &amp; Resilience </a:t>
            </a:r>
            <a:r>
              <a:rPr lang="en-US"/>
              <a:t>and how we can apply this in our daily lives.</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g1215d866e6b_0_0"/>
          <p:cNvSpPr txBox="1">
            <a:spLocks noGrp="1"/>
          </p:cNvSpPr>
          <p:nvPr>
            <p:ph type="body" idx="1"/>
          </p:nvPr>
        </p:nvSpPr>
        <p:spPr>
          <a:xfrm>
            <a:off x="766288" y="575532"/>
            <a:ext cx="8442300" cy="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990"/>
              <a:buFont typeface="Arial"/>
              <a:buNone/>
            </a:pPr>
            <a:r>
              <a:rPr lang="en-US" sz="3520" b="1"/>
              <a:t>Opening Prayer - Youth session </a:t>
            </a:r>
            <a:endParaRPr sz="3520" b="1"/>
          </a:p>
          <a:p>
            <a:pPr marL="0" lvl="0" indent="0" algn="l" rtl="0">
              <a:lnSpc>
                <a:spcPct val="90000"/>
              </a:lnSpc>
              <a:spcBef>
                <a:spcPts val="1000"/>
              </a:spcBef>
              <a:spcAft>
                <a:spcPts val="0"/>
              </a:spcAft>
              <a:buSzPts val="3500"/>
              <a:buNone/>
            </a:pPr>
            <a:endParaRPr/>
          </a:p>
        </p:txBody>
      </p:sp>
      <p:sp>
        <p:nvSpPr>
          <p:cNvPr id="147" name="Google Shape;147;g1215d866e6b_0_0"/>
          <p:cNvSpPr txBox="1">
            <a:spLocks noGrp="1"/>
          </p:cNvSpPr>
          <p:nvPr>
            <p:ph type="body" idx="2"/>
          </p:nvPr>
        </p:nvSpPr>
        <p:spPr>
          <a:xfrm>
            <a:off x="766300" y="1412875"/>
            <a:ext cx="10771579" cy="4377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200"/>
              </a:spcBef>
              <a:spcAft>
                <a:spcPts val="0"/>
              </a:spcAft>
              <a:buClr>
                <a:schemeClr val="dk1"/>
              </a:buClr>
              <a:buSzPts val="2400"/>
              <a:buFont typeface="Arial"/>
              <a:buNone/>
            </a:pPr>
            <a:r>
              <a:rPr lang="en-US" sz="3000" dirty="0"/>
              <a:t>We ask your blessing on this learning community, Loving God, that we may be attentive to the movements of your Spirit. Guide us as we grow to understand how we might participate in the global priorities of Episcopal Relief &amp; Development to empower women, nurture children, and meet the challenges of climate change and disaster resilience. We offer to you our open hearts and our desire to promote the dignity of all people. In your name we pray. </a:t>
            </a:r>
            <a:r>
              <a:rPr lang="en-US" sz="3000" i="1" dirty="0"/>
              <a:t>Amen.</a:t>
            </a:r>
            <a:endParaRPr sz="2200" i="1" dirty="0"/>
          </a:p>
          <a:p>
            <a:pPr marL="0" lvl="0" indent="0" algn="l" rtl="0">
              <a:lnSpc>
                <a:spcPct val="100000"/>
              </a:lnSpc>
              <a:spcBef>
                <a:spcPts val="0"/>
              </a:spcBef>
              <a:spcAft>
                <a:spcPts val="0"/>
              </a:spcAft>
              <a:buSzPts val="2400"/>
              <a:buNone/>
            </a:pPr>
            <a:endParaRPr sz="2200" b="1" dirty="0"/>
          </a:p>
          <a:p>
            <a:pPr marL="0" lvl="0" indent="0" algn="l" rtl="0">
              <a:lnSpc>
                <a:spcPct val="100000"/>
              </a:lnSpc>
              <a:spcBef>
                <a:spcPts val="0"/>
              </a:spcBef>
              <a:spcAft>
                <a:spcPts val="0"/>
              </a:spcAft>
              <a:buClr>
                <a:schemeClr val="dk1"/>
              </a:buClr>
              <a:buSzPts val="1100"/>
              <a:buFont typeface="Arial"/>
              <a:buNone/>
            </a:pPr>
            <a:endParaRPr sz="1400" i="1" dirty="0"/>
          </a:p>
        </p:txBody>
      </p:sp>
      <p:sp>
        <p:nvSpPr>
          <p:cNvPr id="148" name="Google Shape;148;g1215d866e6b_0_0"/>
          <p:cNvSpPr txBox="1">
            <a:spLocks noGrp="1"/>
          </p:cNvSpPr>
          <p:nvPr>
            <p:ph type="sldNum" idx="12"/>
          </p:nvPr>
        </p:nvSpPr>
        <p:spPr>
          <a:xfrm>
            <a:off x="9275618"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6</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gd1d54bcec0_0_17"/>
          <p:cNvSpPr txBox="1">
            <a:spLocks noGrp="1"/>
          </p:cNvSpPr>
          <p:nvPr>
            <p:ph type="body" idx="1"/>
          </p:nvPr>
        </p:nvSpPr>
        <p:spPr>
          <a:xfrm>
            <a:off x="766288" y="575532"/>
            <a:ext cx="8442300" cy="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990"/>
              <a:buFont typeface="Arial"/>
              <a:buNone/>
            </a:pPr>
            <a:r>
              <a:rPr lang="en-US" sz="3520" b="1"/>
              <a:t>Opening Prayer - Adult session</a:t>
            </a:r>
            <a:endParaRPr sz="3520" b="1"/>
          </a:p>
          <a:p>
            <a:pPr marL="0" lvl="0" indent="0" algn="l" rtl="0">
              <a:lnSpc>
                <a:spcPct val="100000"/>
              </a:lnSpc>
              <a:spcBef>
                <a:spcPts val="0"/>
              </a:spcBef>
              <a:spcAft>
                <a:spcPts val="0"/>
              </a:spcAft>
              <a:buClr>
                <a:schemeClr val="dk1"/>
              </a:buClr>
              <a:buSzPts val="990"/>
              <a:buFont typeface="Arial"/>
              <a:buNone/>
            </a:pPr>
            <a:r>
              <a:rPr lang="en-US" sz="3520"/>
              <a:t> </a:t>
            </a:r>
            <a:endParaRPr sz="3520"/>
          </a:p>
          <a:p>
            <a:pPr marL="0" lvl="0" indent="0" algn="l" rtl="0">
              <a:lnSpc>
                <a:spcPct val="90000"/>
              </a:lnSpc>
              <a:spcBef>
                <a:spcPts val="1000"/>
              </a:spcBef>
              <a:spcAft>
                <a:spcPts val="0"/>
              </a:spcAft>
              <a:buSzPts val="3500"/>
              <a:buNone/>
            </a:pPr>
            <a:endParaRPr/>
          </a:p>
        </p:txBody>
      </p:sp>
      <p:sp>
        <p:nvSpPr>
          <p:cNvPr id="155" name="Google Shape;155;gd1d54bcec0_0_17"/>
          <p:cNvSpPr txBox="1">
            <a:spLocks noGrp="1"/>
          </p:cNvSpPr>
          <p:nvPr>
            <p:ph type="body" idx="2"/>
          </p:nvPr>
        </p:nvSpPr>
        <p:spPr>
          <a:xfrm>
            <a:off x="499600" y="1412875"/>
            <a:ext cx="11028004" cy="4839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200"/>
              </a:spcBef>
              <a:spcAft>
                <a:spcPts val="0"/>
              </a:spcAft>
              <a:buClr>
                <a:schemeClr val="dk1"/>
              </a:buClr>
              <a:buSzPts val="2400"/>
              <a:buFont typeface="Arial"/>
              <a:buNone/>
            </a:pPr>
            <a:r>
              <a:rPr lang="en-US" sz="3000" dirty="0"/>
              <a:t>Loving God, We ask your blessing on this learning community, gathered for mutual formation in the ways of love. Fill us with your  Spirit, that we may open our hearts to the needs of women and children at risk, as well as the challenges of climate change and disaster resilience. Guide our efforts, we pray, as we discern what is ours to do in Your plan for human flourishing among all people. May we strive to </a:t>
            </a:r>
            <a:r>
              <a:rPr lang="en-US" sz="3000"/>
              <a:t>be your </a:t>
            </a:r>
            <a:r>
              <a:rPr lang="en-US" sz="3000" dirty="0"/>
              <a:t>Good News in the world. </a:t>
            </a:r>
            <a:r>
              <a:rPr lang="en-US" sz="3000" i="1" dirty="0"/>
              <a:t>Amen.</a:t>
            </a:r>
            <a:endParaRPr sz="2200" i="1" dirty="0"/>
          </a:p>
          <a:p>
            <a:pPr marL="0" lvl="0" indent="0" algn="l" rtl="0">
              <a:lnSpc>
                <a:spcPct val="100000"/>
              </a:lnSpc>
              <a:spcBef>
                <a:spcPts val="0"/>
              </a:spcBef>
              <a:spcAft>
                <a:spcPts val="0"/>
              </a:spcAft>
              <a:buClr>
                <a:schemeClr val="dk1"/>
              </a:buClr>
              <a:buSzPts val="1100"/>
              <a:buFont typeface="Arial"/>
              <a:buNone/>
            </a:pPr>
            <a:endParaRPr sz="1400" i="1" dirty="0"/>
          </a:p>
        </p:txBody>
      </p:sp>
      <p:sp>
        <p:nvSpPr>
          <p:cNvPr id="156" name="Google Shape;156;gd1d54bcec0_0_17"/>
          <p:cNvSpPr txBox="1">
            <a:spLocks noGrp="1"/>
          </p:cNvSpPr>
          <p:nvPr>
            <p:ph type="sldNum" idx="12"/>
          </p:nvPr>
        </p:nvSpPr>
        <p:spPr>
          <a:xfrm>
            <a:off x="9275618"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3"/>
          <p:cNvSpPr txBox="1">
            <a:spLocks noGrp="1"/>
          </p:cNvSpPr>
          <p:nvPr>
            <p:ph type="body" idx="1"/>
          </p:nvPr>
        </p:nvSpPr>
        <p:spPr>
          <a:xfrm>
            <a:off x="706450" y="1029449"/>
            <a:ext cx="3817800" cy="29673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0"/>
              </a:spcBef>
              <a:spcAft>
                <a:spcPts val="0"/>
              </a:spcAft>
              <a:buClr>
                <a:schemeClr val="dk1"/>
              </a:buClr>
              <a:buSzPts val="1100"/>
              <a:buFont typeface="Arial"/>
              <a:buNone/>
            </a:pPr>
            <a:endParaRPr sz="3000"/>
          </a:p>
          <a:p>
            <a:pPr marL="0" lvl="0" indent="0" algn="ctr" rtl="0">
              <a:lnSpc>
                <a:spcPct val="115000"/>
              </a:lnSpc>
              <a:spcBef>
                <a:spcPts val="1200"/>
              </a:spcBef>
              <a:spcAft>
                <a:spcPts val="1200"/>
              </a:spcAft>
              <a:buClr>
                <a:schemeClr val="dk1"/>
              </a:buClr>
              <a:buSzPts val="1100"/>
              <a:buFont typeface="Arial"/>
              <a:buNone/>
            </a:pPr>
            <a:r>
              <a:rPr lang="en-US" sz="3000"/>
              <a:t>Share your name, [location], and </a:t>
            </a:r>
            <a:r>
              <a:rPr lang="en-US" sz="3000" i="1"/>
              <a:t>one</a:t>
            </a:r>
            <a:r>
              <a:rPr lang="en-US" sz="3000"/>
              <a:t> word for what is on your heart today. </a:t>
            </a:r>
            <a:endParaRPr sz="3000"/>
          </a:p>
        </p:txBody>
      </p:sp>
      <p:sp>
        <p:nvSpPr>
          <p:cNvPr id="162" name="Google Shape;162;p3"/>
          <p:cNvSpPr txBox="1">
            <a:spLocks noGrp="1"/>
          </p:cNvSpPr>
          <p:nvPr>
            <p:ph type="body" idx="1"/>
          </p:nvPr>
        </p:nvSpPr>
        <p:spPr>
          <a:xfrm>
            <a:off x="405175" y="272500"/>
            <a:ext cx="4803000" cy="5904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990"/>
              <a:buFont typeface="Arial"/>
              <a:buNone/>
            </a:pPr>
            <a:r>
              <a:rPr lang="en-US" sz="3500" b="1">
                <a:solidFill>
                  <a:schemeClr val="lt1"/>
                </a:solidFill>
              </a:rPr>
              <a:t>Introductions</a:t>
            </a:r>
            <a:endParaRPr sz="3500" b="1">
              <a:solidFill>
                <a:schemeClr val="lt1"/>
              </a:solidFill>
            </a:endParaRPr>
          </a:p>
          <a:p>
            <a:pPr marL="0" lvl="0" indent="0" algn="l" rtl="0">
              <a:lnSpc>
                <a:spcPct val="90000"/>
              </a:lnSpc>
              <a:spcBef>
                <a:spcPts val="0"/>
              </a:spcBef>
              <a:spcAft>
                <a:spcPts val="0"/>
              </a:spcAft>
              <a:buClr>
                <a:schemeClr val="dk1"/>
              </a:buClr>
              <a:buSzPts val="3500"/>
              <a:buNone/>
            </a:pPr>
            <a:endParaRPr/>
          </a:p>
        </p:txBody>
      </p:sp>
      <p:pic>
        <p:nvPicPr>
          <p:cNvPr id="163" name="Google Shape;163;p3"/>
          <p:cNvPicPr preferRelativeResize="0"/>
          <p:nvPr/>
        </p:nvPicPr>
        <p:blipFill rotWithShape="1">
          <a:blip r:embed="rId3">
            <a:alphaModFix/>
          </a:blip>
          <a:srcRect l="13013" t="-103" r="18173" b="102"/>
          <a:stretch/>
        </p:blipFill>
        <p:spPr>
          <a:xfrm>
            <a:off x="5496674" y="0"/>
            <a:ext cx="7078894"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4"/>
          <p:cNvSpPr txBox="1">
            <a:spLocks noGrp="1"/>
          </p:cNvSpPr>
          <p:nvPr>
            <p:ph type="body" idx="1"/>
          </p:nvPr>
        </p:nvSpPr>
        <p:spPr>
          <a:xfrm>
            <a:off x="211950" y="1434200"/>
            <a:ext cx="5450100" cy="4788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500"/>
              <a:buNone/>
            </a:pPr>
            <a:r>
              <a:rPr lang="en-US"/>
              <a:t>Scripture Reading</a:t>
            </a:r>
            <a:endParaRPr/>
          </a:p>
          <a:p>
            <a:pPr marL="0" lvl="0" indent="0" algn="l" rtl="0">
              <a:lnSpc>
                <a:spcPct val="115000"/>
              </a:lnSpc>
              <a:spcBef>
                <a:spcPts val="0"/>
              </a:spcBef>
              <a:spcAft>
                <a:spcPts val="0"/>
              </a:spcAft>
              <a:buClr>
                <a:schemeClr val="dk1"/>
              </a:buClr>
              <a:buSzPts val="1100"/>
              <a:buFont typeface="Arial"/>
              <a:buNone/>
            </a:pPr>
            <a:endParaRPr sz="3000">
              <a:solidFill>
                <a:srgbClr val="595959"/>
              </a:solidFill>
            </a:endParaRPr>
          </a:p>
          <a:p>
            <a:pPr marL="0" lvl="0" indent="0" algn="l" rtl="0">
              <a:lnSpc>
                <a:spcPct val="115000"/>
              </a:lnSpc>
              <a:spcBef>
                <a:spcPts val="1200"/>
              </a:spcBef>
              <a:spcAft>
                <a:spcPts val="0"/>
              </a:spcAft>
              <a:buClr>
                <a:schemeClr val="dk1"/>
              </a:buClr>
              <a:buSzPts val="1100"/>
              <a:buFont typeface="Arial"/>
              <a:buNone/>
            </a:pPr>
            <a:r>
              <a:rPr lang="en-US" sz="3000">
                <a:solidFill>
                  <a:srgbClr val="595959"/>
                </a:solidFill>
              </a:rPr>
              <a:t>The Lord upholds all who are falling, and raises up all who are bowed down.</a:t>
            </a:r>
            <a:endParaRPr sz="3000">
              <a:solidFill>
                <a:srgbClr val="595959"/>
              </a:solidFill>
            </a:endParaRPr>
          </a:p>
          <a:p>
            <a:pPr marL="0" lvl="0" indent="0" algn="l" rtl="0">
              <a:lnSpc>
                <a:spcPct val="100000"/>
              </a:lnSpc>
              <a:spcBef>
                <a:spcPts val="1200"/>
              </a:spcBef>
              <a:spcAft>
                <a:spcPts val="0"/>
              </a:spcAft>
              <a:buClr>
                <a:schemeClr val="dk1"/>
              </a:buClr>
              <a:buSzPts val="1100"/>
              <a:buFont typeface="Arial"/>
              <a:buNone/>
            </a:pPr>
            <a:r>
              <a:rPr lang="en-US" sz="3000"/>
              <a:t>  </a:t>
            </a:r>
            <a:r>
              <a:rPr lang="en-US" sz="3000">
                <a:solidFill>
                  <a:srgbClr val="595959"/>
                </a:solidFill>
                <a:latin typeface="Arial"/>
                <a:ea typeface="Arial"/>
                <a:cs typeface="Arial"/>
                <a:sym typeface="Arial"/>
              </a:rPr>
              <a:t>   </a:t>
            </a:r>
            <a:r>
              <a:rPr lang="en-US" sz="4800">
                <a:solidFill>
                  <a:srgbClr val="595959"/>
                </a:solidFill>
                <a:latin typeface="Arial"/>
                <a:ea typeface="Arial"/>
                <a:cs typeface="Arial"/>
                <a:sym typeface="Arial"/>
              </a:rPr>
              <a:t>                                                                                                                                                                                              </a:t>
            </a:r>
            <a:r>
              <a:rPr lang="en-US" sz="3000">
                <a:solidFill>
                  <a:srgbClr val="595959"/>
                </a:solidFill>
              </a:rPr>
              <a:t>Psalm 145:14 NRSV</a:t>
            </a:r>
            <a:endParaRPr sz="3000">
              <a:solidFill>
                <a:schemeClr val="dk2"/>
              </a:solidFill>
            </a:endParaRPr>
          </a:p>
          <a:p>
            <a:pPr marL="0" lvl="0" indent="0" algn="l" rtl="0">
              <a:lnSpc>
                <a:spcPct val="100000"/>
              </a:lnSpc>
              <a:spcBef>
                <a:spcPts val="1200"/>
              </a:spcBef>
              <a:spcAft>
                <a:spcPts val="1200"/>
              </a:spcAft>
              <a:buClr>
                <a:schemeClr val="dk1"/>
              </a:buClr>
              <a:buSzPts val="1100"/>
              <a:buFont typeface="Arial"/>
              <a:buNone/>
            </a:pPr>
            <a:r>
              <a:rPr lang="en-US" sz="3000">
                <a:solidFill>
                  <a:srgbClr val="6AA84F"/>
                </a:solidFill>
              </a:rPr>
              <a:t> </a:t>
            </a:r>
            <a:r>
              <a:rPr lang="en-US" sz="3000">
                <a:solidFill>
                  <a:srgbClr val="7F7F7F"/>
                </a:solidFill>
              </a:rPr>
              <a:t> </a:t>
            </a:r>
            <a:r>
              <a:rPr lang="en-US" sz="2550">
                <a:solidFill>
                  <a:srgbClr val="7F7F7F"/>
                </a:solidFill>
              </a:rPr>
              <a:t> </a:t>
            </a:r>
            <a:endParaRPr sz="3000">
              <a:solidFill>
                <a:srgbClr val="7F7F7F"/>
              </a:solidFill>
            </a:endParaRPr>
          </a:p>
        </p:txBody>
      </p:sp>
      <p:pic>
        <p:nvPicPr>
          <p:cNvPr id="169" name="Google Shape;169;p4"/>
          <p:cNvPicPr preferRelativeResize="0"/>
          <p:nvPr/>
        </p:nvPicPr>
        <p:blipFill rotWithShape="1">
          <a:blip r:embed="rId3">
            <a:alphaModFix/>
          </a:blip>
          <a:srcRect l="20974" r="10553"/>
          <a:stretch/>
        </p:blipFill>
        <p:spPr>
          <a:xfrm>
            <a:off x="5918200" y="0"/>
            <a:ext cx="6273800"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2264</Words>
  <Application>Microsoft Macintosh PowerPoint</Application>
  <PresentationFormat>Widescreen</PresentationFormat>
  <Paragraphs>167</Paragraphs>
  <Slides>25</Slides>
  <Notes>25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Calibri</vt:lpstr>
      <vt:lpstr>Arial</vt:lpstr>
      <vt:lpstr>Roboto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Wanqin Nong</dc:creator>
  <cp:lastModifiedBy>sbennett@episcopalrelief.org</cp:lastModifiedBy>
  <cp:revision>4</cp:revision>
  <dcterms:created xsi:type="dcterms:W3CDTF">2018-08-30T16:35:21Z</dcterms:created>
  <dcterms:modified xsi:type="dcterms:W3CDTF">2023-02-28T18:24:39Z</dcterms:modified>
</cp:coreProperties>
</file>